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5"/>
  </p:notesMasterIdLst>
  <p:sldIdLst>
    <p:sldId id="262" r:id="rId2"/>
    <p:sldId id="259" r:id="rId3"/>
    <p:sldId id="260" r:id="rId4"/>
    <p:sldId id="413" r:id="rId5"/>
    <p:sldId id="261" r:id="rId6"/>
    <p:sldId id="258" r:id="rId7"/>
    <p:sldId id="411" r:id="rId8"/>
    <p:sldId id="408" r:id="rId9"/>
    <p:sldId id="266" r:id="rId10"/>
    <p:sldId id="416" r:id="rId11"/>
    <p:sldId id="414" r:id="rId12"/>
    <p:sldId id="289" r:id="rId13"/>
    <p:sldId id="373" r:id="rId14"/>
    <p:sldId id="269" r:id="rId15"/>
    <p:sldId id="300" r:id="rId16"/>
    <p:sldId id="335" r:id="rId17"/>
    <p:sldId id="417" r:id="rId18"/>
    <p:sldId id="461" r:id="rId19"/>
    <p:sldId id="431" r:id="rId20"/>
    <p:sldId id="473" r:id="rId21"/>
    <p:sldId id="470" r:id="rId22"/>
    <p:sldId id="557" r:id="rId23"/>
    <p:sldId id="558" r:id="rId24"/>
    <p:sldId id="420" r:id="rId25"/>
    <p:sldId id="421" r:id="rId26"/>
    <p:sldId id="422" r:id="rId27"/>
    <p:sldId id="426" r:id="rId28"/>
    <p:sldId id="433" r:id="rId29"/>
    <p:sldId id="435" r:id="rId30"/>
    <p:sldId id="467" r:id="rId31"/>
    <p:sldId id="468" r:id="rId32"/>
    <p:sldId id="469" r:id="rId33"/>
    <p:sldId id="446" r:id="rId34"/>
    <p:sldId id="447" r:id="rId35"/>
    <p:sldId id="436" r:id="rId36"/>
    <p:sldId id="438" r:id="rId37"/>
    <p:sldId id="437" r:id="rId38"/>
    <p:sldId id="439" r:id="rId39"/>
    <p:sldId id="440" r:id="rId40"/>
    <p:sldId id="444" r:id="rId41"/>
    <p:sldId id="451" r:id="rId42"/>
    <p:sldId id="452" r:id="rId43"/>
    <p:sldId id="542" r:id="rId44"/>
    <p:sldId id="559" r:id="rId45"/>
    <p:sldId id="540" r:id="rId46"/>
    <p:sldId id="541" r:id="rId47"/>
    <p:sldId id="560" r:id="rId48"/>
    <p:sldId id="523" r:id="rId49"/>
    <p:sldId id="464" r:id="rId50"/>
    <p:sldId id="561" r:id="rId51"/>
    <p:sldId id="543" r:id="rId52"/>
    <p:sldId id="538" r:id="rId53"/>
    <p:sldId id="539" r:id="rId54"/>
    <p:sldId id="453" r:id="rId55"/>
    <p:sldId id="454" r:id="rId56"/>
    <p:sldId id="562" r:id="rId57"/>
    <p:sldId id="563" r:id="rId58"/>
    <p:sldId id="564" r:id="rId59"/>
    <p:sldId id="475" r:id="rId60"/>
    <p:sldId id="474" r:id="rId61"/>
    <p:sldId id="517" r:id="rId62"/>
    <p:sldId id="518" r:id="rId63"/>
    <p:sldId id="520" r:id="rId64"/>
    <p:sldId id="521" r:id="rId65"/>
    <p:sldId id="526" r:id="rId66"/>
    <p:sldId id="527" r:id="rId67"/>
    <p:sldId id="455" r:id="rId68"/>
    <p:sldId id="456" r:id="rId69"/>
    <p:sldId id="528" r:id="rId70"/>
    <p:sldId id="524" r:id="rId71"/>
    <p:sldId id="525" r:id="rId72"/>
    <p:sldId id="534" r:id="rId73"/>
    <p:sldId id="460" r:id="rId74"/>
    <p:sldId id="536" r:id="rId75"/>
    <p:sldId id="502" r:id="rId76"/>
    <p:sldId id="503" r:id="rId77"/>
    <p:sldId id="512" r:id="rId78"/>
    <p:sldId id="513" r:id="rId79"/>
    <p:sldId id="505" r:id="rId80"/>
    <p:sldId id="506" r:id="rId81"/>
    <p:sldId id="507" r:id="rId82"/>
    <p:sldId id="515" r:id="rId83"/>
    <p:sldId id="516" r:id="rId84"/>
    <p:sldId id="508" r:id="rId85"/>
    <p:sldId id="510" r:id="rId86"/>
    <p:sldId id="481" r:id="rId87"/>
    <p:sldId id="550" r:id="rId88"/>
    <p:sldId id="486" r:id="rId89"/>
    <p:sldId id="487" r:id="rId90"/>
    <p:sldId id="568" r:id="rId91"/>
    <p:sldId id="569" r:id="rId92"/>
    <p:sldId id="567" r:id="rId93"/>
    <p:sldId id="494" r:id="rId94"/>
    <p:sldId id="495" r:id="rId95"/>
    <p:sldId id="570" r:id="rId96"/>
    <p:sldId id="496" r:id="rId97"/>
    <p:sldId id="497" r:id="rId98"/>
    <p:sldId id="498" r:id="rId99"/>
    <p:sldId id="499" r:id="rId100"/>
    <p:sldId id="500" r:id="rId101"/>
    <p:sldId id="571" r:id="rId102"/>
    <p:sldId id="553" r:id="rId103"/>
    <p:sldId id="555" r:id="rId10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6F9"/>
    <a:srgbClr val="070705"/>
    <a:srgbClr val="E99860"/>
    <a:srgbClr val="214D96"/>
    <a:srgbClr val="010101"/>
    <a:srgbClr val="EAEAEA"/>
    <a:srgbClr val="DDC12A"/>
    <a:srgbClr val="7086B3"/>
    <a:srgbClr val="DED5C1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 autoAdjust="0"/>
    <p:restoredTop sz="82024" autoAdjust="0"/>
  </p:normalViewPr>
  <p:slideViewPr>
    <p:cSldViewPr snapToGrid="0" snapToObjects="1">
      <p:cViewPr varScale="1">
        <p:scale>
          <a:sx n="128" d="100"/>
          <a:sy n="128" d="100"/>
        </p:scale>
        <p:origin x="-336" y="-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8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9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notesMaster" Target="notesMasters/notesMaster1.xml"/><Relationship Id="rId106" Type="http://schemas.openxmlformats.org/officeDocument/2006/relationships/printerSettings" Target="printerSettings/printerSettings1.bin"/><Relationship Id="rId10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viewProps" Target="viewProps.xml"/><Relationship Id="rId109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6B7D57-9E94-0849-BF3F-552882AF6A34}" type="doc">
      <dgm:prSet loTypeId="urn:microsoft.com/office/officeart/2005/8/layout/hChevron3" loCatId="" qsTypeId="urn:microsoft.com/office/officeart/2005/8/quickstyle/simple1" qsCatId="simple" csTypeId="urn:microsoft.com/office/officeart/2005/8/colors/colorful4" csCatId="colorful" phldr="1"/>
      <dgm:spPr/>
    </dgm:pt>
    <dgm:pt modelId="{DB787380-1590-FB4E-801D-D085E4A1C93A}">
      <dgm:prSet phldrT="[Text]"/>
      <dgm:spPr/>
      <dgm:t>
        <a:bodyPr/>
        <a:lstStyle/>
        <a:p>
          <a:r>
            <a:rPr lang="en-US" dirty="0" smtClean="0"/>
            <a:t>Exploration</a:t>
          </a:r>
          <a:endParaRPr lang="en-US" dirty="0"/>
        </a:p>
      </dgm:t>
    </dgm:pt>
    <dgm:pt modelId="{D5C8687C-9BCD-7348-B7A7-E36D2F7C4715}" type="parTrans" cxnId="{7CAC690B-97F6-7749-8FC4-4B684ACC6A81}">
      <dgm:prSet/>
      <dgm:spPr/>
      <dgm:t>
        <a:bodyPr/>
        <a:lstStyle/>
        <a:p>
          <a:endParaRPr lang="en-US"/>
        </a:p>
      </dgm:t>
    </dgm:pt>
    <dgm:pt modelId="{12C4EC37-5E71-964D-873B-A42A42D4A5CD}" type="sibTrans" cxnId="{7CAC690B-97F6-7749-8FC4-4B684ACC6A81}">
      <dgm:prSet/>
      <dgm:spPr/>
      <dgm:t>
        <a:bodyPr/>
        <a:lstStyle/>
        <a:p>
          <a:endParaRPr lang="en-US"/>
        </a:p>
      </dgm:t>
    </dgm:pt>
    <dgm:pt modelId="{0B3AE40A-8C0D-2042-A712-EC903F2FA8FB}">
      <dgm:prSet phldrT="[Text]"/>
      <dgm:spPr/>
      <dgm:t>
        <a:bodyPr/>
        <a:lstStyle/>
        <a:p>
          <a:r>
            <a:rPr lang="en-US" dirty="0" smtClean="0"/>
            <a:t>Getting Started</a:t>
          </a:r>
          <a:endParaRPr lang="en-US" dirty="0"/>
        </a:p>
      </dgm:t>
    </dgm:pt>
    <dgm:pt modelId="{B66B0CF3-11B4-0D47-9572-3CB6A039AD7A}" type="parTrans" cxnId="{C8BAD25D-4B0A-6346-9DA1-78E6A8694107}">
      <dgm:prSet/>
      <dgm:spPr/>
      <dgm:t>
        <a:bodyPr/>
        <a:lstStyle/>
        <a:p>
          <a:endParaRPr lang="en-US"/>
        </a:p>
      </dgm:t>
    </dgm:pt>
    <dgm:pt modelId="{D3B2CCAF-CD9F-8A41-95C1-7CB877EE3D24}" type="sibTrans" cxnId="{C8BAD25D-4B0A-6346-9DA1-78E6A8694107}">
      <dgm:prSet/>
      <dgm:spPr/>
      <dgm:t>
        <a:bodyPr/>
        <a:lstStyle/>
        <a:p>
          <a:endParaRPr lang="en-US"/>
        </a:p>
      </dgm:t>
    </dgm:pt>
    <dgm:pt modelId="{CC280F2A-DDDE-9C45-8911-B79CE5A53B90}">
      <dgm:prSet phldrT="[Text]"/>
      <dgm:spPr/>
      <dgm:t>
        <a:bodyPr/>
        <a:lstStyle/>
        <a:p>
          <a:r>
            <a:rPr lang="en-US" dirty="0" err="1" smtClean="0"/>
            <a:t>OnBoarding</a:t>
          </a:r>
          <a:r>
            <a:rPr lang="en-US" dirty="0" smtClean="0"/>
            <a:t>/Problem Solving</a:t>
          </a:r>
          <a:endParaRPr lang="en-US" dirty="0"/>
        </a:p>
      </dgm:t>
    </dgm:pt>
    <dgm:pt modelId="{1AE2AF34-0BA3-294C-9E76-2E91EB853C7A}" type="parTrans" cxnId="{1AEE7F0C-96CB-6142-B575-758E4C826EA6}">
      <dgm:prSet/>
      <dgm:spPr/>
      <dgm:t>
        <a:bodyPr/>
        <a:lstStyle/>
        <a:p>
          <a:endParaRPr lang="en-US"/>
        </a:p>
      </dgm:t>
    </dgm:pt>
    <dgm:pt modelId="{B7AC318E-7E45-C24B-B848-01FA3F070128}" type="sibTrans" cxnId="{1AEE7F0C-96CB-6142-B575-758E4C826EA6}">
      <dgm:prSet/>
      <dgm:spPr/>
      <dgm:t>
        <a:bodyPr/>
        <a:lstStyle/>
        <a:p>
          <a:endParaRPr lang="en-US"/>
        </a:p>
      </dgm:t>
    </dgm:pt>
    <dgm:pt modelId="{DC6FA973-4FBD-C644-8F7D-1D49172A0A88}">
      <dgm:prSet phldrT="[Text]"/>
      <dgm:spPr/>
      <dgm:t>
        <a:bodyPr/>
        <a:lstStyle/>
        <a:p>
          <a:r>
            <a:rPr lang="en-US" dirty="0" smtClean="0"/>
            <a:t>Guidance/Discovery</a:t>
          </a:r>
          <a:endParaRPr lang="en-US" dirty="0"/>
        </a:p>
      </dgm:t>
    </dgm:pt>
    <dgm:pt modelId="{ADAF13F7-BDF0-B142-8483-5747189643B3}" type="parTrans" cxnId="{3552FA46-C036-4846-9146-0AE8A6C311CB}">
      <dgm:prSet/>
      <dgm:spPr/>
      <dgm:t>
        <a:bodyPr/>
        <a:lstStyle/>
        <a:p>
          <a:endParaRPr lang="en-US"/>
        </a:p>
      </dgm:t>
    </dgm:pt>
    <dgm:pt modelId="{B0C84B88-C112-EF47-9215-24C520E73CF2}" type="sibTrans" cxnId="{3552FA46-C036-4846-9146-0AE8A6C311CB}">
      <dgm:prSet/>
      <dgm:spPr/>
      <dgm:t>
        <a:bodyPr/>
        <a:lstStyle/>
        <a:p>
          <a:endParaRPr lang="en-US"/>
        </a:p>
      </dgm:t>
    </dgm:pt>
    <dgm:pt modelId="{E1A10AB7-27D1-F540-9735-677624275A8E}">
      <dgm:prSet phldrT="[Text]"/>
      <dgm:spPr/>
      <dgm:t>
        <a:bodyPr/>
        <a:lstStyle/>
        <a:p>
          <a:r>
            <a:rPr lang="en-US" dirty="0" smtClean="0"/>
            <a:t>Reference</a:t>
          </a:r>
          <a:endParaRPr lang="en-US" dirty="0"/>
        </a:p>
      </dgm:t>
    </dgm:pt>
    <dgm:pt modelId="{AC527945-035E-784A-B899-075590EECBE7}" type="parTrans" cxnId="{F9C51CF7-2A79-4D44-9D51-C31D71C9B875}">
      <dgm:prSet/>
      <dgm:spPr/>
      <dgm:t>
        <a:bodyPr/>
        <a:lstStyle/>
        <a:p>
          <a:endParaRPr lang="en-US"/>
        </a:p>
      </dgm:t>
    </dgm:pt>
    <dgm:pt modelId="{60E8ED8F-5C76-9A42-B331-0E7272A72F36}" type="sibTrans" cxnId="{F9C51CF7-2A79-4D44-9D51-C31D71C9B875}">
      <dgm:prSet/>
      <dgm:spPr/>
      <dgm:t>
        <a:bodyPr/>
        <a:lstStyle/>
        <a:p>
          <a:endParaRPr lang="en-US"/>
        </a:p>
      </dgm:t>
    </dgm:pt>
    <dgm:pt modelId="{10830BCB-2CE1-4145-983C-07E9699C7222}" type="pres">
      <dgm:prSet presAssocID="{A66B7D57-9E94-0849-BF3F-552882AF6A34}" presName="Name0" presStyleCnt="0">
        <dgm:presLayoutVars>
          <dgm:dir/>
          <dgm:resizeHandles val="exact"/>
        </dgm:presLayoutVars>
      </dgm:prSet>
      <dgm:spPr/>
    </dgm:pt>
    <dgm:pt modelId="{6291953F-84C6-6D47-A213-30BB4D6870AB}" type="pres">
      <dgm:prSet presAssocID="{DB787380-1590-FB4E-801D-D085E4A1C93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D1691A-13D8-E740-8BEB-EC642ABAFE32}" type="pres">
      <dgm:prSet presAssocID="{12C4EC37-5E71-964D-873B-A42A42D4A5CD}" presName="parSpace" presStyleCnt="0"/>
      <dgm:spPr/>
    </dgm:pt>
    <dgm:pt modelId="{BCA3D1E6-04B6-B14F-A035-31C2431F9EBE}" type="pres">
      <dgm:prSet presAssocID="{0B3AE40A-8C0D-2042-A712-EC903F2FA8FB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C657C-7A69-9347-8BA6-BAA3765AFE75}" type="pres">
      <dgm:prSet presAssocID="{D3B2CCAF-CD9F-8A41-95C1-7CB877EE3D24}" presName="parSpace" presStyleCnt="0"/>
      <dgm:spPr/>
    </dgm:pt>
    <dgm:pt modelId="{8617BC03-BA13-BF48-9EA1-9BDC5677BB4E}" type="pres">
      <dgm:prSet presAssocID="{CC280F2A-DDDE-9C45-8911-B79CE5A53B90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DA4D61-2C2F-684F-8166-E9B84789B98D}" type="pres">
      <dgm:prSet presAssocID="{B7AC318E-7E45-C24B-B848-01FA3F070128}" presName="parSpace" presStyleCnt="0"/>
      <dgm:spPr/>
    </dgm:pt>
    <dgm:pt modelId="{80CC9B08-61B1-174A-9BD2-8F419F6CEB3A}" type="pres">
      <dgm:prSet presAssocID="{DC6FA973-4FBD-C644-8F7D-1D49172A0A88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068003-1D84-8E4A-8106-221935535F5C}" type="pres">
      <dgm:prSet presAssocID="{B0C84B88-C112-EF47-9215-24C520E73CF2}" presName="parSpace" presStyleCnt="0"/>
      <dgm:spPr/>
    </dgm:pt>
    <dgm:pt modelId="{F38E3DB5-EED7-9E43-82AF-4ECEB899D726}" type="pres">
      <dgm:prSet presAssocID="{E1A10AB7-27D1-F540-9735-677624275A8E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AC690B-97F6-7749-8FC4-4B684ACC6A81}" srcId="{A66B7D57-9E94-0849-BF3F-552882AF6A34}" destId="{DB787380-1590-FB4E-801D-D085E4A1C93A}" srcOrd="0" destOrd="0" parTransId="{D5C8687C-9BCD-7348-B7A7-E36D2F7C4715}" sibTransId="{12C4EC37-5E71-964D-873B-A42A42D4A5CD}"/>
    <dgm:cxn modelId="{4A0E56D2-1DAA-064F-979C-E698DD9508DA}" type="presOf" srcId="{DB787380-1590-FB4E-801D-D085E4A1C93A}" destId="{6291953F-84C6-6D47-A213-30BB4D6870AB}" srcOrd="0" destOrd="0" presId="urn:microsoft.com/office/officeart/2005/8/layout/hChevron3"/>
    <dgm:cxn modelId="{F9C51CF7-2A79-4D44-9D51-C31D71C9B875}" srcId="{A66B7D57-9E94-0849-BF3F-552882AF6A34}" destId="{E1A10AB7-27D1-F540-9735-677624275A8E}" srcOrd="4" destOrd="0" parTransId="{AC527945-035E-784A-B899-075590EECBE7}" sibTransId="{60E8ED8F-5C76-9A42-B331-0E7272A72F36}"/>
    <dgm:cxn modelId="{C8BAD25D-4B0A-6346-9DA1-78E6A8694107}" srcId="{A66B7D57-9E94-0849-BF3F-552882AF6A34}" destId="{0B3AE40A-8C0D-2042-A712-EC903F2FA8FB}" srcOrd="1" destOrd="0" parTransId="{B66B0CF3-11B4-0D47-9572-3CB6A039AD7A}" sibTransId="{D3B2CCAF-CD9F-8A41-95C1-7CB877EE3D24}"/>
    <dgm:cxn modelId="{E790FA4A-0E96-1241-9792-EE22CC941B98}" type="presOf" srcId="{A66B7D57-9E94-0849-BF3F-552882AF6A34}" destId="{10830BCB-2CE1-4145-983C-07E9699C7222}" srcOrd="0" destOrd="0" presId="urn:microsoft.com/office/officeart/2005/8/layout/hChevron3"/>
    <dgm:cxn modelId="{6D971479-5EC6-BB4A-B111-6BAA02BC9F35}" type="presOf" srcId="{CC280F2A-DDDE-9C45-8911-B79CE5A53B90}" destId="{8617BC03-BA13-BF48-9EA1-9BDC5677BB4E}" srcOrd="0" destOrd="0" presId="urn:microsoft.com/office/officeart/2005/8/layout/hChevron3"/>
    <dgm:cxn modelId="{1AEE7F0C-96CB-6142-B575-758E4C826EA6}" srcId="{A66B7D57-9E94-0849-BF3F-552882AF6A34}" destId="{CC280F2A-DDDE-9C45-8911-B79CE5A53B90}" srcOrd="2" destOrd="0" parTransId="{1AE2AF34-0BA3-294C-9E76-2E91EB853C7A}" sibTransId="{B7AC318E-7E45-C24B-B848-01FA3F070128}"/>
    <dgm:cxn modelId="{9406EDF6-3A0D-9646-AD62-97F527CA4E71}" type="presOf" srcId="{0B3AE40A-8C0D-2042-A712-EC903F2FA8FB}" destId="{BCA3D1E6-04B6-B14F-A035-31C2431F9EBE}" srcOrd="0" destOrd="0" presId="urn:microsoft.com/office/officeart/2005/8/layout/hChevron3"/>
    <dgm:cxn modelId="{3552FA46-C036-4846-9146-0AE8A6C311CB}" srcId="{A66B7D57-9E94-0849-BF3F-552882AF6A34}" destId="{DC6FA973-4FBD-C644-8F7D-1D49172A0A88}" srcOrd="3" destOrd="0" parTransId="{ADAF13F7-BDF0-B142-8483-5747189643B3}" sibTransId="{B0C84B88-C112-EF47-9215-24C520E73CF2}"/>
    <dgm:cxn modelId="{E67FA5C2-9137-0D4D-8BD7-A8A51DA58E89}" type="presOf" srcId="{E1A10AB7-27D1-F540-9735-677624275A8E}" destId="{F38E3DB5-EED7-9E43-82AF-4ECEB899D726}" srcOrd="0" destOrd="0" presId="urn:microsoft.com/office/officeart/2005/8/layout/hChevron3"/>
    <dgm:cxn modelId="{D1B093E2-A943-C444-9022-A5026B2C6B6C}" type="presOf" srcId="{DC6FA973-4FBD-C644-8F7D-1D49172A0A88}" destId="{80CC9B08-61B1-174A-9BD2-8F419F6CEB3A}" srcOrd="0" destOrd="0" presId="urn:microsoft.com/office/officeart/2005/8/layout/hChevron3"/>
    <dgm:cxn modelId="{527C8698-2F70-774E-A987-8DE1DEDD513C}" type="presParOf" srcId="{10830BCB-2CE1-4145-983C-07E9699C7222}" destId="{6291953F-84C6-6D47-A213-30BB4D6870AB}" srcOrd="0" destOrd="0" presId="urn:microsoft.com/office/officeart/2005/8/layout/hChevron3"/>
    <dgm:cxn modelId="{FABA97EF-0BE0-004D-BD62-E92C6A3F2433}" type="presParOf" srcId="{10830BCB-2CE1-4145-983C-07E9699C7222}" destId="{90D1691A-13D8-E740-8BEB-EC642ABAFE32}" srcOrd="1" destOrd="0" presId="urn:microsoft.com/office/officeart/2005/8/layout/hChevron3"/>
    <dgm:cxn modelId="{1FDCE15F-6AAB-0842-B092-F3AA72894337}" type="presParOf" srcId="{10830BCB-2CE1-4145-983C-07E9699C7222}" destId="{BCA3D1E6-04B6-B14F-A035-31C2431F9EBE}" srcOrd="2" destOrd="0" presId="urn:microsoft.com/office/officeart/2005/8/layout/hChevron3"/>
    <dgm:cxn modelId="{BC2D274F-1158-724D-A228-708CBDEE1A7F}" type="presParOf" srcId="{10830BCB-2CE1-4145-983C-07E9699C7222}" destId="{A20C657C-7A69-9347-8BA6-BAA3765AFE75}" srcOrd="3" destOrd="0" presId="urn:microsoft.com/office/officeart/2005/8/layout/hChevron3"/>
    <dgm:cxn modelId="{A6A9131B-6A23-E643-8B3A-D6F74A92121B}" type="presParOf" srcId="{10830BCB-2CE1-4145-983C-07E9699C7222}" destId="{8617BC03-BA13-BF48-9EA1-9BDC5677BB4E}" srcOrd="4" destOrd="0" presId="urn:microsoft.com/office/officeart/2005/8/layout/hChevron3"/>
    <dgm:cxn modelId="{A7533579-9D24-8D41-81A9-A35E95F84A7C}" type="presParOf" srcId="{10830BCB-2CE1-4145-983C-07E9699C7222}" destId="{2DDA4D61-2C2F-684F-8166-E9B84789B98D}" srcOrd="5" destOrd="0" presId="urn:microsoft.com/office/officeart/2005/8/layout/hChevron3"/>
    <dgm:cxn modelId="{62F1EB69-96D0-0247-9494-F649B84FCCB7}" type="presParOf" srcId="{10830BCB-2CE1-4145-983C-07E9699C7222}" destId="{80CC9B08-61B1-174A-9BD2-8F419F6CEB3A}" srcOrd="6" destOrd="0" presId="urn:microsoft.com/office/officeart/2005/8/layout/hChevron3"/>
    <dgm:cxn modelId="{F3385A66-EA9E-B940-BC89-890D9887BF7D}" type="presParOf" srcId="{10830BCB-2CE1-4145-983C-07E9699C7222}" destId="{7C068003-1D84-8E4A-8106-221935535F5C}" srcOrd="7" destOrd="0" presId="urn:microsoft.com/office/officeart/2005/8/layout/hChevron3"/>
    <dgm:cxn modelId="{AE0496FF-8B07-684D-8E09-8D454492FC99}" type="presParOf" srcId="{10830BCB-2CE1-4145-983C-07E9699C7222}" destId="{F38E3DB5-EED7-9E43-82AF-4ECEB899D726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6B7D57-9E94-0849-BF3F-552882AF6A34}" type="doc">
      <dgm:prSet loTypeId="urn:microsoft.com/office/officeart/2005/8/layout/hChevron3" loCatId="" qsTypeId="urn:microsoft.com/office/officeart/2005/8/quickstyle/simple1" qsCatId="simple" csTypeId="urn:microsoft.com/office/officeart/2005/8/colors/colorful4" csCatId="colorful" phldr="1"/>
      <dgm:spPr/>
    </dgm:pt>
    <dgm:pt modelId="{DB787380-1590-FB4E-801D-D085E4A1C93A}">
      <dgm:prSet phldrT="[Text]"/>
      <dgm:spPr/>
      <dgm:t>
        <a:bodyPr/>
        <a:lstStyle/>
        <a:p>
          <a:r>
            <a:rPr lang="en-US" dirty="0" smtClean="0"/>
            <a:t>Exploration</a:t>
          </a:r>
          <a:endParaRPr lang="en-US" dirty="0"/>
        </a:p>
      </dgm:t>
    </dgm:pt>
    <dgm:pt modelId="{D5C8687C-9BCD-7348-B7A7-E36D2F7C4715}" type="parTrans" cxnId="{7CAC690B-97F6-7749-8FC4-4B684ACC6A81}">
      <dgm:prSet/>
      <dgm:spPr/>
      <dgm:t>
        <a:bodyPr/>
        <a:lstStyle/>
        <a:p>
          <a:endParaRPr lang="en-US"/>
        </a:p>
      </dgm:t>
    </dgm:pt>
    <dgm:pt modelId="{12C4EC37-5E71-964D-873B-A42A42D4A5CD}" type="sibTrans" cxnId="{7CAC690B-97F6-7749-8FC4-4B684ACC6A81}">
      <dgm:prSet/>
      <dgm:spPr/>
      <dgm:t>
        <a:bodyPr/>
        <a:lstStyle/>
        <a:p>
          <a:endParaRPr lang="en-US"/>
        </a:p>
      </dgm:t>
    </dgm:pt>
    <dgm:pt modelId="{0B3AE40A-8C0D-2042-A712-EC903F2FA8FB}">
      <dgm:prSet phldrT="[Text]"/>
      <dgm:spPr/>
      <dgm:t>
        <a:bodyPr/>
        <a:lstStyle/>
        <a:p>
          <a:r>
            <a:rPr lang="en-US" dirty="0" smtClean="0"/>
            <a:t>Getting Started</a:t>
          </a:r>
          <a:endParaRPr lang="en-US" dirty="0"/>
        </a:p>
      </dgm:t>
    </dgm:pt>
    <dgm:pt modelId="{B66B0CF3-11B4-0D47-9572-3CB6A039AD7A}" type="parTrans" cxnId="{C8BAD25D-4B0A-6346-9DA1-78E6A8694107}">
      <dgm:prSet/>
      <dgm:spPr/>
      <dgm:t>
        <a:bodyPr/>
        <a:lstStyle/>
        <a:p>
          <a:endParaRPr lang="en-US"/>
        </a:p>
      </dgm:t>
    </dgm:pt>
    <dgm:pt modelId="{D3B2CCAF-CD9F-8A41-95C1-7CB877EE3D24}" type="sibTrans" cxnId="{C8BAD25D-4B0A-6346-9DA1-78E6A8694107}">
      <dgm:prSet/>
      <dgm:spPr/>
      <dgm:t>
        <a:bodyPr/>
        <a:lstStyle/>
        <a:p>
          <a:endParaRPr lang="en-US"/>
        </a:p>
      </dgm:t>
    </dgm:pt>
    <dgm:pt modelId="{CC280F2A-DDDE-9C45-8911-B79CE5A53B90}">
      <dgm:prSet phldrT="[Text]"/>
      <dgm:spPr/>
      <dgm:t>
        <a:bodyPr/>
        <a:lstStyle/>
        <a:p>
          <a:r>
            <a:rPr lang="en-US" dirty="0" err="1" smtClean="0"/>
            <a:t>OnBoarding</a:t>
          </a:r>
          <a:r>
            <a:rPr lang="en-US" dirty="0" smtClean="0"/>
            <a:t>/Problem Solving</a:t>
          </a:r>
          <a:endParaRPr lang="en-US" dirty="0"/>
        </a:p>
      </dgm:t>
    </dgm:pt>
    <dgm:pt modelId="{1AE2AF34-0BA3-294C-9E76-2E91EB853C7A}" type="parTrans" cxnId="{1AEE7F0C-96CB-6142-B575-758E4C826EA6}">
      <dgm:prSet/>
      <dgm:spPr/>
      <dgm:t>
        <a:bodyPr/>
        <a:lstStyle/>
        <a:p>
          <a:endParaRPr lang="en-US"/>
        </a:p>
      </dgm:t>
    </dgm:pt>
    <dgm:pt modelId="{B7AC318E-7E45-C24B-B848-01FA3F070128}" type="sibTrans" cxnId="{1AEE7F0C-96CB-6142-B575-758E4C826EA6}">
      <dgm:prSet/>
      <dgm:spPr/>
      <dgm:t>
        <a:bodyPr/>
        <a:lstStyle/>
        <a:p>
          <a:endParaRPr lang="en-US"/>
        </a:p>
      </dgm:t>
    </dgm:pt>
    <dgm:pt modelId="{DC6FA973-4FBD-C644-8F7D-1D49172A0A88}">
      <dgm:prSet phldrT="[Text]"/>
      <dgm:spPr/>
      <dgm:t>
        <a:bodyPr/>
        <a:lstStyle/>
        <a:p>
          <a:r>
            <a:rPr lang="en-US" dirty="0" smtClean="0"/>
            <a:t>Guidance/Discovery</a:t>
          </a:r>
          <a:endParaRPr lang="en-US" dirty="0"/>
        </a:p>
      </dgm:t>
    </dgm:pt>
    <dgm:pt modelId="{ADAF13F7-BDF0-B142-8483-5747189643B3}" type="parTrans" cxnId="{3552FA46-C036-4846-9146-0AE8A6C311CB}">
      <dgm:prSet/>
      <dgm:spPr/>
      <dgm:t>
        <a:bodyPr/>
        <a:lstStyle/>
        <a:p>
          <a:endParaRPr lang="en-US"/>
        </a:p>
      </dgm:t>
    </dgm:pt>
    <dgm:pt modelId="{B0C84B88-C112-EF47-9215-24C520E73CF2}" type="sibTrans" cxnId="{3552FA46-C036-4846-9146-0AE8A6C311CB}">
      <dgm:prSet/>
      <dgm:spPr/>
      <dgm:t>
        <a:bodyPr/>
        <a:lstStyle/>
        <a:p>
          <a:endParaRPr lang="en-US"/>
        </a:p>
      </dgm:t>
    </dgm:pt>
    <dgm:pt modelId="{E1A10AB7-27D1-F540-9735-677624275A8E}">
      <dgm:prSet phldrT="[Text]"/>
      <dgm:spPr/>
      <dgm:t>
        <a:bodyPr/>
        <a:lstStyle/>
        <a:p>
          <a:r>
            <a:rPr lang="en-US" dirty="0" smtClean="0"/>
            <a:t>Reference</a:t>
          </a:r>
          <a:endParaRPr lang="en-US" dirty="0"/>
        </a:p>
      </dgm:t>
    </dgm:pt>
    <dgm:pt modelId="{AC527945-035E-784A-B899-075590EECBE7}" type="parTrans" cxnId="{F9C51CF7-2A79-4D44-9D51-C31D71C9B875}">
      <dgm:prSet/>
      <dgm:spPr/>
      <dgm:t>
        <a:bodyPr/>
        <a:lstStyle/>
        <a:p>
          <a:endParaRPr lang="en-US"/>
        </a:p>
      </dgm:t>
    </dgm:pt>
    <dgm:pt modelId="{60E8ED8F-5C76-9A42-B331-0E7272A72F36}" type="sibTrans" cxnId="{F9C51CF7-2A79-4D44-9D51-C31D71C9B875}">
      <dgm:prSet/>
      <dgm:spPr/>
      <dgm:t>
        <a:bodyPr/>
        <a:lstStyle/>
        <a:p>
          <a:endParaRPr lang="en-US"/>
        </a:p>
      </dgm:t>
    </dgm:pt>
    <dgm:pt modelId="{10830BCB-2CE1-4145-983C-07E9699C7222}" type="pres">
      <dgm:prSet presAssocID="{A66B7D57-9E94-0849-BF3F-552882AF6A34}" presName="Name0" presStyleCnt="0">
        <dgm:presLayoutVars>
          <dgm:dir/>
          <dgm:resizeHandles val="exact"/>
        </dgm:presLayoutVars>
      </dgm:prSet>
      <dgm:spPr/>
    </dgm:pt>
    <dgm:pt modelId="{6291953F-84C6-6D47-A213-30BB4D6870AB}" type="pres">
      <dgm:prSet presAssocID="{DB787380-1590-FB4E-801D-D085E4A1C93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D1691A-13D8-E740-8BEB-EC642ABAFE32}" type="pres">
      <dgm:prSet presAssocID="{12C4EC37-5E71-964D-873B-A42A42D4A5CD}" presName="parSpace" presStyleCnt="0"/>
      <dgm:spPr/>
    </dgm:pt>
    <dgm:pt modelId="{BCA3D1E6-04B6-B14F-A035-31C2431F9EBE}" type="pres">
      <dgm:prSet presAssocID="{0B3AE40A-8C0D-2042-A712-EC903F2FA8FB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C657C-7A69-9347-8BA6-BAA3765AFE75}" type="pres">
      <dgm:prSet presAssocID="{D3B2CCAF-CD9F-8A41-95C1-7CB877EE3D24}" presName="parSpace" presStyleCnt="0"/>
      <dgm:spPr/>
    </dgm:pt>
    <dgm:pt modelId="{8617BC03-BA13-BF48-9EA1-9BDC5677BB4E}" type="pres">
      <dgm:prSet presAssocID="{CC280F2A-DDDE-9C45-8911-B79CE5A53B90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DA4D61-2C2F-684F-8166-E9B84789B98D}" type="pres">
      <dgm:prSet presAssocID="{B7AC318E-7E45-C24B-B848-01FA3F070128}" presName="parSpace" presStyleCnt="0"/>
      <dgm:spPr/>
    </dgm:pt>
    <dgm:pt modelId="{80CC9B08-61B1-174A-9BD2-8F419F6CEB3A}" type="pres">
      <dgm:prSet presAssocID="{DC6FA973-4FBD-C644-8F7D-1D49172A0A88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068003-1D84-8E4A-8106-221935535F5C}" type="pres">
      <dgm:prSet presAssocID="{B0C84B88-C112-EF47-9215-24C520E73CF2}" presName="parSpace" presStyleCnt="0"/>
      <dgm:spPr/>
    </dgm:pt>
    <dgm:pt modelId="{F38E3DB5-EED7-9E43-82AF-4ECEB899D726}" type="pres">
      <dgm:prSet presAssocID="{E1A10AB7-27D1-F540-9735-677624275A8E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5143DD-7C7C-944C-8CA0-DEF2A6FCCF68}" type="presOf" srcId="{DC6FA973-4FBD-C644-8F7D-1D49172A0A88}" destId="{80CC9B08-61B1-174A-9BD2-8F419F6CEB3A}" srcOrd="0" destOrd="0" presId="urn:microsoft.com/office/officeart/2005/8/layout/hChevron3"/>
    <dgm:cxn modelId="{7CAC690B-97F6-7749-8FC4-4B684ACC6A81}" srcId="{A66B7D57-9E94-0849-BF3F-552882AF6A34}" destId="{DB787380-1590-FB4E-801D-D085E4A1C93A}" srcOrd="0" destOrd="0" parTransId="{D5C8687C-9BCD-7348-B7A7-E36D2F7C4715}" sibTransId="{12C4EC37-5E71-964D-873B-A42A42D4A5CD}"/>
    <dgm:cxn modelId="{F9C51CF7-2A79-4D44-9D51-C31D71C9B875}" srcId="{A66B7D57-9E94-0849-BF3F-552882AF6A34}" destId="{E1A10AB7-27D1-F540-9735-677624275A8E}" srcOrd="4" destOrd="0" parTransId="{AC527945-035E-784A-B899-075590EECBE7}" sibTransId="{60E8ED8F-5C76-9A42-B331-0E7272A72F36}"/>
    <dgm:cxn modelId="{C8BAD25D-4B0A-6346-9DA1-78E6A8694107}" srcId="{A66B7D57-9E94-0849-BF3F-552882AF6A34}" destId="{0B3AE40A-8C0D-2042-A712-EC903F2FA8FB}" srcOrd="1" destOrd="0" parTransId="{B66B0CF3-11B4-0D47-9572-3CB6A039AD7A}" sibTransId="{D3B2CCAF-CD9F-8A41-95C1-7CB877EE3D24}"/>
    <dgm:cxn modelId="{BC364851-8265-C94F-9C5F-AE8C24F23EFD}" type="presOf" srcId="{CC280F2A-DDDE-9C45-8911-B79CE5A53B90}" destId="{8617BC03-BA13-BF48-9EA1-9BDC5677BB4E}" srcOrd="0" destOrd="0" presId="urn:microsoft.com/office/officeart/2005/8/layout/hChevron3"/>
    <dgm:cxn modelId="{1AEE7F0C-96CB-6142-B575-758E4C826EA6}" srcId="{A66B7D57-9E94-0849-BF3F-552882AF6A34}" destId="{CC280F2A-DDDE-9C45-8911-B79CE5A53B90}" srcOrd="2" destOrd="0" parTransId="{1AE2AF34-0BA3-294C-9E76-2E91EB853C7A}" sibTransId="{B7AC318E-7E45-C24B-B848-01FA3F070128}"/>
    <dgm:cxn modelId="{1EB5C13D-2516-CB46-A992-7E8F878C75C3}" type="presOf" srcId="{A66B7D57-9E94-0849-BF3F-552882AF6A34}" destId="{10830BCB-2CE1-4145-983C-07E9699C7222}" srcOrd="0" destOrd="0" presId="urn:microsoft.com/office/officeart/2005/8/layout/hChevron3"/>
    <dgm:cxn modelId="{B28652E0-1F8A-E74C-B4A9-20E0D2C5C608}" type="presOf" srcId="{DB787380-1590-FB4E-801D-D085E4A1C93A}" destId="{6291953F-84C6-6D47-A213-30BB4D6870AB}" srcOrd="0" destOrd="0" presId="urn:microsoft.com/office/officeart/2005/8/layout/hChevron3"/>
    <dgm:cxn modelId="{3552FA46-C036-4846-9146-0AE8A6C311CB}" srcId="{A66B7D57-9E94-0849-BF3F-552882AF6A34}" destId="{DC6FA973-4FBD-C644-8F7D-1D49172A0A88}" srcOrd="3" destOrd="0" parTransId="{ADAF13F7-BDF0-B142-8483-5747189643B3}" sibTransId="{B0C84B88-C112-EF47-9215-24C520E73CF2}"/>
    <dgm:cxn modelId="{670F2D77-02BA-6445-8D73-FFCE5BCF8B5F}" type="presOf" srcId="{0B3AE40A-8C0D-2042-A712-EC903F2FA8FB}" destId="{BCA3D1E6-04B6-B14F-A035-31C2431F9EBE}" srcOrd="0" destOrd="0" presId="urn:microsoft.com/office/officeart/2005/8/layout/hChevron3"/>
    <dgm:cxn modelId="{5E89205F-9A33-2449-A4BA-4D533723C8AB}" type="presOf" srcId="{E1A10AB7-27D1-F540-9735-677624275A8E}" destId="{F38E3DB5-EED7-9E43-82AF-4ECEB899D726}" srcOrd="0" destOrd="0" presId="urn:microsoft.com/office/officeart/2005/8/layout/hChevron3"/>
    <dgm:cxn modelId="{64FF1073-DFA1-1341-91D2-606FB165EB8F}" type="presParOf" srcId="{10830BCB-2CE1-4145-983C-07E9699C7222}" destId="{6291953F-84C6-6D47-A213-30BB4D6870AB}" srcOrd="0" destOrd="0" presId="urn:microsoft.com/office/officeart/2005/8/layout/hChevron3"/>
    <dgm:cxn modelId="{1DA18382-D9B2-7E4B-8BCF-127A62C41A76}" type="presParOf" srcId="{10830BCB-2CE1-4145-983C-07E9699C7222}" destId="{90D1691A-13D8-E740-8BEB-EC642ABAFE32}" srcOrd="1" destOrd="0" presId="urn:microsoft.com/office/officeart/2005/8/layout/hChevron3"/>
    <dgm:cxn modelId="{287BD916-C9A0-F643-AFF8-167AB72CF77D}" type="presParOf" srcId="{10830BCB-2CE1-4145-983C-07E9699C7222}" destId="{BCA3D1E6-04B6-B14F-A035-31C2431F9EBE}" srcOrd="2" destOrd="0" presId="urn:microsoft.com/office/officeart/2005/8/layout/hChevron3"/>
    <dgm:cxn modelId="{9408204C-6459-254C-85C9-F7DDC1068532}" type="presParOf" srcId="{10830BCB-2CE1-4145-983C-07E9699C7222}" destId="{A20C657C-7A69-9347-8BA6-BAA3765AFE75}" srcOrd="3" destOrd="0" presId="urn:microsoft.com/office/officeart/2005/8/layout/hChevron3"/>
    <dgm:cxn modelId="{C1535BC5-576A-844A-A194-0803B04626FA}" type="presParOf" srcId="{10830BCB-2CE1-4145-983C-07E9699C7222}" destId="{8617BC03-BA13-BF48-9EA1-9BDC5677BB4E}" srcOrd="4" destOrd="0" presId="urn:microsoft.com/office/officeart/2005/8/layout/hChevron3"/>
    <dgm:cxn modelId="{DC8CD39D-8C9B-B44A-8A55-F16065209353}" type="presParOf" srcId="{10830BCB-2CE1-4145-983C-07E9699C7222}" destId="{2DDA4D61-2C2F-684F-8166-E9B84789B98D}" srcOrd="5" destOrd="0" presId="urn:microsoft.com/office/officeart/2005/8/layout/hChevron3"/>
    <dgm:cxn modelId="{D178F290-19BE-DB4B-BACA-4100A9FAFCA0}" type="presParOf" srcId="{10830BCB-2CE1-4145-983C-07E9699C7222}" destId="{80CC9B08-61B1-174A-9BD2-8F419F6CEB3A}" srcOrd="6" destOrd="0" presId="urn:microsoft.com/office/officeart/2005/8/layout/hChevron3"/>
    <dgm:cxn modelId="{EA4CD232-E93D-1448-B7A4-4D25BF808156}" type="presParOf" srcId="{10830BCB-2CE1-4145-983C-07E9699C7222}" destId="{7C068003-1D84-8E4A-8106-221935535F5C}" srcOrd="7" destOrd="0" presId="urn:microsoft.com/office/officeart/2005/8/layout/hChevron3"/>
    <dgm:cxn modelId="{17797003-DB99-1248-AB5D-4785ACC5834A}" type="presParOf" srcId="{10830BCB-2CE1-4145-983C-07E9699C7222}" destId="{F38E3DB5-EED7-9E43-82AF-4ECEB899D726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6B7D57-9E94-0849-BF3F-552882AF6A34}" type="doc">
      <dgm:prSet loTypeId="urn:microsoft.com/office/officeart/2005/8/layout/hChevron3" loCatId="" qsTypeId="urn:microsoft.com/office/officeart/2005/8/quickstyle/simple1" qsCatId="simple" csTypeId="urn:microsoft.com/office/officeart/2005/8/colors/colorful4" csCatId="colorful" phldr="1"/>
      <dgm:spPr/>
    </dgm:pt>
    <dgm:pt modelId="{DB787380-1590-FB4E-801D-D085E4A1C93A}">
      <dgm:prSet phldrT="[Text]"/>
      <dgm:spPr/>
      <dgm:t>
        <a:bodyPr/>
        <a:lstStyle/>
        <a:p>
          <a:r>
            <a:rPr lang="en-US" dirty="0" smtClean="0"/>
            <a:t>Exploration</a:t>
          </a:r>
          <a:endParaRPr lang="en-US" dirty="0"/>
        </a:p>
      </dgm:t>
    </dgm:pt>
    <dgm:pt modelId="{D5C8687C-9BCD-7348-B7A7-E36D2F7C4715}" type="parTrans" cxnId="{7CAC690B-97F6-7749-8FC4-4B684ACC6A81}">
      <dgm:prSet/>
      <dgm:spPr/>
      <dgm:t>
        <a:bodyPr/>
        <a:lstStyle/>
        <a:p>
          <a:endParaRPr lang="en-US"/>
        </a:p>
      </dgm:t>
    </dgm:pt>
    <dgm:pt modelId="{12C4EC37-5E71-964D-873B-A42A42D4A5CD}" type="sibTrans" cxnId="{7CAC690B-97F6-7749-8FC4-4B684ACC6A81}">
      <dgm:prSet/>
      <dgm:spPr/>
      <dgm:t>
        <a:bodyPr/>
        <a:lstStyle/>
        <a:p>
          <a:endParaRPr lang="en-US"/>
        </a:p>
      </dgm:t>
    </dgm:pt>
    <dgm:pt modelId="{0B3AE40A-8C0D-2042-A712-EC903F2FA8FB}">
      <dgm:prSet phldrT="[Text]"/>
      <dgm:spPr/>
      <dgm:t>
        <a:bodyPr/>
        <a:lstStyle/>
        <a:p>
          <a:r>
            <a:rPr lang="en-US" dirty="0" smtClean="0"/>
            <a:t>Getting Started</a:t>
          </a:r>
          <a:endParaRPr lang="en-US" dirty="0"/>
        </a:p>
      </dgm:t>
    </dgm:pt>
    <dgm:pt modelId="{B66B0CF3-11B4-0D47-9572-3CB6A039AD7A}" type="parTrans" cxnId="{C8BAD25D-4B0A-6346-9DA1-78E6A8694107}">
      <dgm:prSet/>
      <dgm:spPr/>
      <dgm:t>
        <a:bodyPr/>
        <a:lstStyle/>
        <a:p>
          <a:endParaRPr lang="en-US"/>
        </a:p>
      </dgm:t>
    </dgm:pt>
    <dgm:pt modelId="{D3B2CCAF-CD9F-8A41-95C1-7CB877EE3D24}" type="sibTrans" cxnId="{C8BAD25D-4B0A-6346-9DA1-78E6A8694107}">
      <dgm:prSet/>
      <dgm:spPr/>
      <dgm:t>
        <a:bodyPr/>
        <a:lstStyle/>
        <a:p>
          <a:endParaRPr lang="en-US"/>
        </a:p>
      </dgm:t>
    </dgm:pt>
    <dgm:pt modelId="{CC280F2A-DDDE-9C45-8911-B79CE5A53B90}">
      <dgm:prSet phldrT="[Text]"/>
      <dgm:spPr/>
      <dgm:t>
        <a:bodyPr/>
        <a:lstStyle/>
        <a:p>
          <a:r>
            <a:rPr lang="en-US" dirty="0" err="1" smtClean="0"/>
            <a:t>OnBoarding</a:t>
          </a:r>
          <a:r>
            <a:rPr lang="en-US" dirty="0" smtClean="0"/>
            <a:t>/Problem Solving</a:t>
          </a:r>
          <a:endParaRPr lang="en-US" dirty="0"/>
        </a:p>
      </dgm:t>
    </dgm:pt>
    <dgm:pt modelId="{1AE2AF34-0BA3-294C-9E76-2E91EB853C7A}" type="parTrans" cxnId="{1AEE7F0C-96CB-6142-B575-758E4C826EA6}">
      <dgm:prSet/>
      <dgm:spPr/>
      <dgm:t>
        <a:bodyPr/>
        <a:lstStyle/>
        <a:p>
          <a:endParaRPr lang="en-US"/>
        </a:p>
      </dgm:t>
    </dgm:pt>
    <dgm:pt modelId="{B7AC318E-7E45-C24B-B848-01FA3F070128}" type="sibTrans" cxnId="{1AEE7F0C-96CB-6142-B575-758E4C826EA6}">
      <dgm:prSet/>
      <dgm:spPr/>
      <dgm:t>
        <a:bodyPr/>
        <a:lstStyle/>
        <a:p>
          <a:endParaRPr lang="en-US"/>
        </a:p>
      </dgm:t>
    </dgm:pt>
    <dgm:pt modelId="{DC6FA973-4FBD-C644-8F7D-1D49172A0A88}">
      <dgm:prSet phldrT="[Text]"/>
      <dgm:spPr/>
      <dgm:t>
        <a:bodyPr/>
        <a:lstStyle/>
        <a:p>
          <a:r>
            <a:rPr lang="en-US" dirty="0" smtClean="0"/>
            <a:t>Guidance/Discovery</a:t>
          </a:r>
          <a:endParaRPr lang="en-US" dirty="0"/>
        </a:p>
      </dgm:t>
    </dgm:pt>
    <dgm:pt modelId="{ADAF13F7-BDF0-B142-8483-5747189643B3}" type="parTrans" cxnId="{3552FA46-C036-4846-9146-0AE8A6C311CB}">
      <dgm:prSet/>
      <dgm:spPr/>
      <dgm:t>
        <a:bodyPr/>
        <a:lstStyle/>
        <a:p>
          <a:endParaRPr lang="en-US"/>
        </a:p>
      </dgm:t>
    </dgm:pt>
    <dgm:pt modelId="{B0C84B88-C112-EF47-9215-24C520E73CF2}" type="sibTrans" cxnId="{3552FA46-C036-4846-9146-0AE8A6C311CB}">
      <dgm:prSet/>
      <dgm:spPr/>
      <dgm:t>
        <a:bodyPr/>
        <a:lstStyle/>
        <a:p>
          <a:endParaRPr lang="en-US"/>
        </a:p>
      </dgm:t>
    </dgm:pt>
    <dgm:pt modelId="{E1A10AB7-27D1-F540-9735-677624275A8E}">
      <dgm:prSet phldrT="[Text]"/>
      <dgm:spPr/>
      <dgm:t>
        <a:bodyPr/>
        <a:lstStyle/>
        <a:p>
          <a:r>
            <a:rPr lang="en-US" dirty="0" smtClean="0"/>
            <a:t>Reference</a:t>
          </a:r>
          <a:endParaRPr lang="en-US" dirty="0"/>
        </a:p>
      </dgm:t>
    </dgm:pt>
    <dgm:pt modelId="{AC527945-035E-784A-B899-075590EECBE7}" type="parTrans" cxnId="{F9C51CF7-2A79-4D44-9D51-C31D71C9B875}">
      <dgm:prSet/>
      <dgm:spPr/>
      <dgm:t>
        <a:bodyPr/>
        <a:lstStyle/>
        <a:p>
          <a:endParaRPr lang="en-US"/>
        </a:p>
      </dgm:t>
    </dgm:pt>
    <dgm:pt modelId="{60E8ED8F-5C76-9A42-B331-0E7272A72F36}" type="sibTrans" cxnId="{F9C51CF7-2A79-4D44-9D51-C31D71C9B875}">
      <dgm:prSet/>
      <dgm:spPr/>
      <dgm:t>
        <a:bodyPr/>
        <a:lstStyle/>
        <a:p>
          <a:endParaRPr lang="en-US"/>
        </a:p>
      </dgm:t>
    </dgm:pt>
    <dgm:pt modelId="{10830BCB-2CE1-4145-983C-07E9699C7222}" type="pres">
      <dgm:prSet presAssocID="{A66B7D57-9E94-0849-BF3F-552882AF6A34}" presName="Name0" presStyleCnt="0">
        <dgm:presLayoutVars>
          <dgm:dir/>
          <dgm:resizeHandles val="exact"/>
        </dgm:presLayoutVars>
      </dgm:prSet>
      <dgm:spPr/>
    </dgm:pt>
    <dgm:pt modelId="{6291953F-84C6-6D47-A213-30BB4D6870AB}" type="pres">
      <dgm:prSet presAssocID="{DB787380-1590-FB4E-801D-D085E4A1C93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D1691A-13D8-E740-8BEB-EC642ABAFE32}" type="pres">
      <dgm:prSet presAssocID="{12C4EC37-5E71-964D-873B-A42A42D4A5CD}" presName="parSpace" presStyleCnt="0"/>
      <dgm:spPr/>
    </dgm:pt>
    <dgm:pt modelId="{BCA3D1E6-04B6-B14F-A035-31C2431F9EBE}" type="pres">
      <dgm:prSet presAssocID="{0B3AE40A-8C0D-2042-A712-EC903F2FA8FB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C657C-7A69-9347-8BA6-BAA3765AFE75}" type="pres">
      <dgm:prSet presAssocID="{D3B2CCAF-CD9F-8A41-95C1-7CB877EE3D24}" presName="parSpace" presStyleCnt="0"/>
      <dgm:spPr/>
    </dgm:pt>
    <dgm:pt modelId="{8617BC03-BA13-BF48-9EA1-9BDC5677BB4E}" type="pres">
      <dgm:prSet presAssocID="{CC280F2A-DDDE-9C45-8911-B79CE5A53B90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DA4D61-2C2F-684F-8166-E9B84789B98D}" type="pres">
      <dgm:prSet presAssocID="{B7AC318E-7E45-C24B-B848-01FA3F070128}" presName="parSpace" presStyleCnt="0"/>
      <dgm:spPr/>
    </dgm:pt>
    <dgm:pt modelId="{80CC9B08-61B1-174A-9BD2-8F419F6CEB3A}" type="pres">
      <dgm:prSet presAssocID="{DC6FA973-4FBD-C644-8F7D-1D49172A0A88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068003-1D84-8E4A-8106-221935535F5C}" type="pres">
      <dgm:prSet presAssocID="{B0C84B88-C112-EF47-9215-24C520E73CF2}" presName="parSpace" presStyleCnt="0"/>
      <dgm:spPr/>
    </dgm:pt>
    <dgm:pt modelId="{F38E3DB5-EED7-9E43-82AF-4ECEB899D726}" type="pres">
      <dgm:prSet presAssocID="{E1A10AB7-27D1-F540-9735-677624275A8E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28C1B3-6352-814B-9695-CFC691F40196}" type="presOf" srcId="{DB787380-1590-FB4E-801D-D085E4A1C93A}" destId="{6291953F-84C6-6D47-A213-30BB4D6870AB}" srcOrd="0" destOrd="0" presId="urn:microsoft.com/office/officeart/2005/8/layout/hChevron3"/>
    <dgm:cxn modelId="{3063C225-C443-7048-9277-EFCF73236997}" type="presOf" srcId="{0B3AE40A-8C0D-2042-A712-EC903F2FA8FB}" destId="{BCA3D1E6-04B6-B14F-A035-31C2431F9EBE}" srcOrd="0" destOrd="0" presId="urn:microsoft.com/office/officeart/2005/8/layout/hChevron3"/>
    <dgm:cxn modelId="{73747287-660C-CA42-9B9C-A53E24E0FB8B}" type="presOf" srcId="{DC6FA973-4FBD-C644-8F7D-1D49172A0A88}" destId="{80CC9B08-61B1-174A-9BD2-8F419F6CEB3A}" srcOrd="0" destOrd="0" presId="urn:microsoft.com/office/officeart/2005/8/layout/hChevron3"/>
    <dgm:cxn modelId="{18C0DF60-B40F-F340-816A-FB30D0054292}" type="presOf" srcId="{E1A10AB7-27D1-F540-9735-677624275A8E}" destId="{F38E3DB5-EED7-9E43-82AF-4ECEB899D726}" srcOrd="0" destOrd="0" presId="urn:microsoft.com/office/officeart/2005/8/layout/hChevron3"/>
    <dgm:cxn modelId="{7CAC690B-97F6-7749-8FC4-4B684ACC6A81}" srcId="{A66B7D57-9E94-0849-BF3F-552882AF6A34}" destId="{DB787380-1590-FB4E-801D-D085E4A1C93A}" srcOrd="0" destOrd="0" parTransId="{D5C8687C-9BCD-7348-B7A7-E36D2F7C4715}" sibTransId="{12C4EC37-5E71-964D-873B-A42A42D4A5CD}"/>
    <dgm:cxn modelId="{F9C51CF7-2A79-4D44-9D51-C31D71C9B875}" srcId="{A66B7D57-9E94-0849-BF3F-552882AF6A34}" destId="{E1A10AB7-27D1-F540-9735-677624275A8E}" srcOrd="4" destOrd="0" parTransId="{AC527945-035E-784A-B899-075590EECBE7}" sibTransId="{60E8ED8F-5C76-9A42-B331-0E7272A72F36}"/>
    <dgm:cxn modelId="{C8BAD25D-4B0A-6346-9DA1-78E6A8694107}" srcId="{A66B7D57-9E94-0849-BF3F-552882AF6A34}" destId="{0B3AE40A-8C0D-2042-A712-EC903F2FA8FB}" srcOrd="1" destOrd="0" parTransId="{B66B0CF3-11B4-0D47-9572-3CB6A039AD7A}" sibTransId="{D3B2CCAF-CD9F-8A41-95C1-7CB877EE3D24}"/>
    <dgm:cxn modelId="{2BCFFC81-CCE2-754C-A655-56F7960DCB28}" type="presOf" srcId="{CC280F2A-DDDE-9C45-8911-B79CE5A53B90}" destId="{8617BC03-BA13-BF48-9EA1-9BDC5677BB4E}" srcOrd="0" destOrd="0" presId="urn:microsoft.com/office/officeart/2005/8/layout/hChevron3"/>
    <dgm:cxn modelId="{1AEE7F0C-96CB-6142-B575-758E4C826EA6}" srcId="{A66B7D57-9E94-0849-BF3F-552882AF6A34}" destId="{CC280F2A-DDDE-9C45-8911-B79CE5A53B90}" srcOrd="2" destOrd="0" parTransId="{1AE2AF34-0BA3-294C-9E76-2E91EB853C7A}" sibTransId="{B7AC318E-7E45-C24B-B848-01FA3F070128}"/>
    <dgm:cxn modelId="{3552FA46-C036-4846-9146-0AE8A6C311CB}" srcId="{A66B7D57-9E94-0849-BF3F-552882AF6A34}" destId="{DC6FA973-4FBD-C644-8F7D-1D49172A0A88}" srcOrd="3" destOrd="0" parTransId="{ADAF13F7-BDF0-B142-8483-5747189643B3}" sibTransId="{B0C84B88-C112-EF47-9215-24C520E73CF2}"/>
    <dgm:cxn modelId="{5F0385E7-7CC3-ED48-807F-C831A0C37CD9}" type="presOf" srcId="{A66B7D57-9E94-0849-BF3F-552882AF6A34}" destId="{10830BCB-2CE1-4145-983C-07E9699C7222}" srcOrd="0" destOrd="0" presId="urn:microsoft.com/office/officeart/2005/8/layout/hChevron3"/>
    <dgm:cxn modelId="{70E76D8C-9F1D-674D-A4CF-18060AAD2EC7}" type="presParOf" srcId="{10830BCB-2CE1-4145-983C-07E9699C7222}" destId="{6291953F-84C6-6D47-A213-30BB4D6870AB}" srcOrd="0" destOrd="0" presId="urn:microsoft.com/office/officeart/2005/8/layout/hChevron3"/>
    <dgm:cxn modelId="{F6232CFC-E0C8-724B-A74A-5320DA1D98CC}" type="presParOf" srcId="{10830BCB-2CE1-4145-983C-07E9699C7222}" destId="{90D1691A-13D8-E740-8BEB-EC642ABAFE32}" srcOrd="1" destOrd="0" presId="urn:microsoft.com/office/officeart/2005/8/layout/hChevron3"/>
    <dgm:cxn modelId="{87E60067-E40E-4745-8CB8-2982BD67F18D}" type="presParOf" srcId="{10830BCB-2CE1-4145-983C-07E9699C7222}" destId="{BCA3D1E6-04B6-B14F-A035-31C2431F9EBE}" srcOrd="2" destOrd="0" presId="urn:microsoft.com/office/officeart/2005/8/layout/hChevron3"/>
    <dgm:cxn modelId="{16FA7506-811F-324C-A670-C751BE41040B}" type="presParOf" srcId="{10830BCB-2CE1-4145-983C-07E9699C7222}" destId="{A20C657C-7A69-9347-8BA6-BAA3765AFE75}" srcOrd="3" destOrd="0" presId="urn:microsoft.com/office/officeart/2005/8/layout/hChevron3"/>
    <dgm:cxn modelId="{CB07215C-2964-C844-A058-34494E836EAA}" type="presParOf" srcId="{10830BCB-2CE1-4145-983C-07E9699C7222}" destId="{8617BC03-BA13-BF48-9EA1-9BDC5677BB4E}" srcOrd="4" destOrd="0" presId="urn:microsoft.com/office/officeart/2005/8/layout/hChevron3"/>
    <dgm:cxn modelId="{1B12BA7B-D86D-DB41-A179-A6D0D92FDFC8}" type="presParOf" srcId="{10830BCB-2CE1-4145-983C-07E9699C7222}" destId="{2DDA4D61-2C2F-684F-8166-E9B84789B98D}" srcOrd="5" destOrd="0" presId="urn:microsoft.com/office/officeart/2005/8/layout/hChevron3"/>
    <dgm:cxn modelId="{4E0C0B5B-B294-7D41-B197-D9B2BFA7DF86}" type="presParOf" srcId="{10830BCB-2CE1-4145-983C-07E9699C7222}" destId="{80CC9B08-61B1-174A-9BD2-8F419F6CEB3A}" srcOrd="6" destOrd="0" presId="urn:microsoft.com/office/officeart/2005/8/layout/hChevron3"/>
    <dgm:cxn modelId="{07E61E71-A072-1042-9C0D-ED8F7FF4875A}" type="presParOf" srcId="{10830BCB-2CE1-4145-983C-07E9699C7222}" destId="{7C068003-1D84-8E4A-8106-221935535F5C}" srcOrd="7" destOrd="0" presId="urn:microsoft.com/office/officeart/2005/8/layout/hChevron3"/>
    <dgm:cxn modelId="{ED98ECFC-A750-9B4F-8546-653974373B96}" type="presParOf" srcId="{10830BCB-2CE1-4145-983C-07E9699C7222}" destId="{F38E3DB5-EED7-9E43-82AF-4ECEB899D726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6B7D57-9E94-0849-BF3F-552882AF6A34}" type="doc">
      <dgm:prSet loTypeId="urn:microsoft.com/office/officeart/2005/8/layout/hChevron3" loCatId="" qsTypeId="urn:microsoft.com/office/officeart/2005/8/quickstyle/simple1" qsCatId="simple" csTypeId="urn:microsoft.com/office/officeart/2005/8/colors/colorful4" csCatId="colorful" phldr="1"/>
      <dgm:spPr/>
    </dgm:pt>
    <dgm:pt modelId="{DB787380-1590-FB4E-801D-D085E4A1C93A}">
      <dgm:prSet phldrT="[Text]"/>
      <dgm:spPr/>
      <dgm:t>
        <a:bodyPr/>
        <a:lstStyle/>
        <a:p>
          <a:r>
            <a:rPr lang="en-US" dirty="0" smtClean="0"/>
            <a:t>Clear Project Definition</a:t>
          </a:r>
          <a:endParaRPr lang="en-US" dirty="0"/>
        </a:p>
      </dgm:t>
    </dgm:pt>
    <dgm:pt modelId="{D5C8687C-9BCD-7348-B7A7-E36D2F7C4715}" type="parTrans" cxnId="{7CAC690B-97F6-7749-8FC4-4B684ACC6A81}">
      <dgm:prSet/>
      <dgm:spPr/>
      <dgm:t>
        <a:bodyPr/>
        <a:lstStyle/>
        <a:p>
          <a:endParaRPr lang="en-US"/>
        </a:p>
      </dgm:t>
    </dgm:pt>
    <dgm:pt modelId="{12C4EC37-5E71-964D-873B-A42A42D4A5CD}" type="sibTrans" cxnId="{7CAC690B-97F6-7749-8FC4-4B684ACC6A81}">
      <dgm:prSet/>
      <dgm:spPr/>
      <dgm:t>
        <a:bodyPr/>
        <a:lstStyle/>
        <a:p>
          <a:endParaRPr lang="en-US"/>
        </a:p>
      </dgm:t>
    </dgm:pt>
    <dgm:pt modelId="{0B3AE40A-8C0D-2042-A712-EC903F2FA8FB}">
      <dgm:prSet phldrT="[Text]"/>
      <dgm:spPr/>
      <dgm:t>
        <a:bodyPr/>
        <a:lstStyle/>
        <a:p>
          <a:r>
            <a:rPr lang="en-US" dirty="0" smtClean="0"/>
            <a:t>Interactive Demos/Examples</a:t>
          </a:r>
          <a:endParaRPr lang="en-US" dirty="0"/>
        </a:p>
      </dgm:t>
    </dgm:pt>
    <dgm:pt modelId="{B66B0CF3-11B4-0D47-9572-3CB6A039AD7A}" type="parTrans" cxnId="{C8BAD25D-4B0A-6346-9DA1-78E6A8694107}">
      <dgm:prSet/>
      <dgm:spPr/>
      <dgm:t>
        <a:bodyPr/>
        <a:lstStyle/>
        <a:p>
          <a:endParaRPr lang="en-US"/>
        </a:p>
      </dgm:t>
    </dgm:pt>
    <dgm:pt modelId="{D3B2CCAF-CD9F-8A41-95C1-7CB877EE3D24}" type="sibTrans" cxnId="{C8BAD25D-4B0A-6346-9DA1-78E6A8694107}">
      <dgm:prSet/>
      <dgm:spPr/>
      <dgm:t>
        <a:bodyPr/>
        <a:lstStyle/>
        <a:p>
          <a:endParaRPr lang="en-US"/>
        </a:p>
      </dgm:t>
    </dgm:pt>
    <dgm:pt modelId="{CC280F2A-DDDE-9C45-8911-B79CE5A53B90}">
      <dgm:prSet phldrT="[Text]"/>
      <dgm:spPr/>
      <dgm:t>
        <a:bodyPr/>
        <a:lstStyle/>
        <a:p>
          <a:r>
            <a:rPr lang="en-US" dirty="0" smtClean="0"/>
            <a:t>Low barriers to get started</a:t>
          </a:r>
          <a:endParaRPr lang="en-US" dirty="0"/>
        </a:p>
      </dgm:t>
    </dgm:pt>
    <dgm:pt modelId="{1AE2AF34-0BA3-294C-9E76-2E91EB853C7A}" type="parTrans" cxnId="{1AEE7F0C-96CB-6142-B575-758E4C826EA6}">
      <dgm:prSet/>
      <dgm:spPr/>
      <dgm:t>
        <a:bodyPr/>
        <a:lstStyle/>
        <a:p>
          <a:endParaRPr lang="en-US"/>
        </a:p>
      </dgm:t>
    </dgm:pt>
    <dgm:pt modelId="{B7AC318E-7E45-C24B-B848-01FA3F070128}" type="sibTrans" cxnId="{1AEE7F0C-96CB-6142-B575-758E4C826EA6}">
      <dgm:prSet/>
      <dgm:spPr/>
      <dgm:t>
        <a:bodyPr/>
        <a:lstStyle/>
        <a:p>
          <a:endParaRPr lang="en-US"/>
        </a:p>
      </dgm:t>
    </dgm:pt>
    <dgm:pt modelId="{DC6FA973-4FBD-C644-8F7D-1D49172A0A88}">
      <dgm:prSet phldrT="[Text]"/>
      <dgm:spPr/>
      <dgm:t>
        <a:bodyPr/>
        <a:lstStyle/>
        <a:p>
          <a:r>
            <a:rPr lang="en-US" dirty="0" smtClean="0"/>
            <a:t>Tutorials/Guides</a:t>
          </a:r>
          <a:endParaRPr lang="en-US" dirty="0"/>
        </a:p>
      </dgm:t>
    </dgm:pt>
    <dgm:pt modelId="{ADAF13F7-BDF0-B142-8483-5747189643B3}" type="parTrans" cxnId="{3552FA46-C036-4846-9146-0AE8A6C311CB}">
      <dgm:prSet/>
      <dgm:spPr/>
      <dgm:t>
        <a:bodyPr/>
        <a:lstStyle/>
        <a:p>
          <a:endParaRPr lang="en-US"/>
        </a:p>
      </dgm:t>
    </dgm:pt>
    <dgm:pt modelId="{B0C84B88-C112-EF47-9215-24C520E73CF2}" type="sibTrans" cxnId="{3552FA46-C036-4846-9146-0AE8A6C311CB}">
      <dgm:prSet/>
      <dgm:spPr/>
      <dgm:t>
        <a:bodyPr/>
        <a:lstStyle/>
        <a:p>
          <a:endParaRPr lang="en-US"/>
        </a:p>
      </dgm:t>
    </dgm:pt>
    <dgm:pt modelId="{E1A10AB7-27D1-F540-9735-677624275A8E}">
      <dgm:prSet phldrT="[Text]"/>
      <dgm:spPr/>
      <dgm:t>
        <a:bodyPr/>
        <a:lstStyle/>
        <a:p>
          <a:r>
            <a:rPr lang="en-US" dirty="0" smtClean="0"/>
            <a:t>Long Form Reference</a:t>
          </a:r>
          <a:endParaRPr lang="en-US" dirty="0"/>
        </a:p>
      </dgm:t>
    </dgm:pt>
    <dgm:pt modelId="{AC527945-035E-784A-B899-075590EECBE7}" type="parTrans" cxnId="{F9C51CF7-2A79-4D44-9D51-C31D71C9B875}">
      <dgm:prSet/>
      <dgm:spPr/>
      <dgm:t>
        <a:bodyPr/>
        <a:lstStyle/>
        <a:p>
          <a:endParaRPr lang="en-US"/>
        </a:p>
      </dgm:t>
    </dgm:pt>
    <dgm:pt modelId="{60E8ED8F-5C76-9A42-B331-0E7272A72F36}" type="sibTrans" cxnId="{F9C51CF7-2A79-4D44-9D51-C31D71C9B875}">
      <dgm:prSet/>
      <dgm:spPr/>
      <dgm:t>
        <a:bodyPr/>
        <a:lstStyle/>
        <a:p>
          <a:endParaRPr lang="en-US"/>
        </a:p>
      </dgm:t>
    </dgm:pt>
    <dgm:pt modelId="{10830BCB-2CE1-4145-983C-07E9699C7222}" type="pres">
      <dgm:prSet presAssocID="{A66B7D57-9E94-0849-BF3F-552882AF6A34}" presName="Name0" presStyleCnt="0">
        <dgm:presLayoutVars>
          <dgm:dir/>
          <dgm:resizeHandles val="exact"/>
        </dgm:presLayoutVars>
      </dgm:prSet>
      <dgm:spPr/>
    </dgm:pt>
    <dgm:pt modelId="{6291953F-84C6-6D47-A213-30BB4D6870AB}" type="pres">
      <dgm:prSet presAssocID="{DB787380-1590-FB4E-801D-D085E4A1C93A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D1691A-13D8-E740-8BEB-EC642ABAFE32}" type="pres">
      <dgm:prSet presAssocID="{12C4EC37-5E71-964D-873B-A42A42D4A5CD}" presName="parSpace" presStyleCnt="0"/>
      <dgm:spPr/>
    </dgm:pt>
    <dgm:pt modelId="{BCA3D1E6-04B6-B14F-A035-31C2431F9EBE}" type="pres">
      <dgm:prSet presAssocID="{0B3AE40A-8C0D-2042-A712-EC903F2FA8FB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C657C-7A69-9347-8BA6-BAA3765AFE75}" type="pres">
      <dgm:prSet presAssocID="{D3B2CCAF-CD9F-8A41-95C1-7CB877EE3D24}" presName="parSpace" presStyleCnt="0"/>
      <dgm:spPr/>
    </dgm:pt>
    <dgm:pt modelId="{8617BC03-BA13-BF48-9EA1-9BDC5677BB4E}" type="pres">
      <dgm:prSet presAssocID="{CC280F2A-DDDE-9C45-8911-B79CE5A53B90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DA4D61-2C2F-684F-8166-E9B84789B98D}" type="pres">
      <dgm:prSet presAssocID="{B7AC318E-7E45-C24B-B848-01FA3F070128}" presName="parSpace" presStyleCnt="0"/>
      <dgm:spPr/>
    </dgm:pt>
    <dgm:pt modelId="{80CC9B08-61B1-174A-9BD2-8F419F6CEB3A}" type="pres">
      <dgm:prSet presAssocID="{DC6FA973-4FBD-C644-8F7D-1D49172A0A88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068003-1D84-8E4A-8106-221935535F5C}" type="pres">
      <dgm:prSet presAssocID="{B0C84B88-C112-EF47-9215-24C520E73CF2}" presName="parSpace" presStyleCnt="0"/>
      <dgm:spPr/>
    </dgm:pt>
    <dgm:pt modelId="{F38E3DB5-EED7-9E43-82AF-4ECEB899D726}" type="pres">
      <dgm:prSet presAssocID="{E1A10AB7-27D1-F540-9735-677624275A8E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3407EA-4140-2643-B54D-731B3D96D1E9}" type="presOf" srcId="{0B3AE40A-8C0D-2042-A712-EC903F2FA8FB}" destId="{BCA3D1E6-04B6-B14F-A035-31C2431F9EBE}" srcOrd="0" destOrd="0" presId="urn:microsoft.com/office/officeart/2005/8/layout/hChevron3"/>
    <dgm:cxn modelId="{E54975C3-C070-9747-8960-6D04E11674FE}" type="presOf" srcId="{A66B7D57-9E94-0849-BF3F-552882AF6A34}" destId="{10830BCB-2CE1-4145-983C-07E9699C7222}" srcOrd="0" destOrd="0" presId="urn:microsoft.com/office/officeart/2005/8/layout/hChevron3"/>
    <dgm:cxn modelId="{7CAC690B-97F6-7749-8FC4-4B684ACC6A81}" srcId="{A66B7D57-9E94-0849-BF3F-552882AF6A34}" destId="{DB787380-1590-FB4E-801D-D085E4A1C93A}" srcOrd="0" destOrd="0" parTransId="{D5C8687C-9BCD-7348-B7A7-E36D2F7C4715}" sibTransId="{12C4EC37-5E71-964D-873B-A42A42D4A5CD}"/>
    <dgm:cxn modelId="{F6C7F683-D8EB-3F47-B8EB-A5F7E7D67ACF}" type="presOf" srcId="{E1A10AB7-27D1-F540-9735-677624275A8E}" destId="{F38E3DB5-EED7-9E43-82AF-4ECEB899D726}" srcOrd="0" destOrd="0" presId="urn:microsoft.com/office/officeart/2005/8/layout/hChevron3"/>
    <dgm:cxn modelId="{F9C51CF7-2A79-4D44-9D51-C31D71C9B875}" srcId="{A66B7D57-9E94-0849-BF3F-552882AF6A34}" destId="{E1A10AB7-27D1-F540-9735-677624275A8E}" srcOrd="4" destOrd="0" parTransId="{AC527945-035E-784A-B899-075590EECBE7}" sibTransId="{60E8ED8F-5C76-9A42-B331-0E7272A72F36}"/>
    <dgm:cxn modelId="{C8BAD25D-4B0A-6346-9DA1-78E6A8694107}" srcId="{A66B7D57-9E94-0849-BF3F-552882AF6A34}" destId="{0B3AE40A-8C0D-2042-A712-EC903F2FA8FB}" srcOrd="1" destOrd="0" parTransId="{B66B0CF3-11B4-0D47-9572-3CB6A039AD7A}" sibTransId="{D3B2CCAF-CD9F-8A41-95C1-7CB877EE3D24}"/>
    <dgm:cxn modelId="{CB33AD4A-0849-6D4E-8970-5B6D9D497A23}" type="presOf" srcId="{DB787380-1590-FB4E-801D-D085E4A1C93A}" destId="{6291953F-84C6-6D47-A213-30BB4D6870AB}" srcOrd="0" destOrd="0" presId="urn:microsoft.com/office/officeart/2005/8/layout/hChevron3"/>
    <dgm:cxn modelId="{1AEE7F0C-96CB-6142-B575-758E4C826EA6}" srcId="{A66B7D57-9E94-0849-BF3F-552882AF6A34}" destId="{CC280F2A-DDDE-9C45-8911-B79CE5A53B90}" srcOrd="2" destOrd="0" parTransId="{1AE2AF34-0BA3-294C-9E76-2E91EB853C7A}" sibTransId="{B7AC318E-7E45-C24B-B848-01FA3F070128}"/>
    <dgm:cxn modelId="{0E9E8980-DFC2-714D-9B89-695E27DA83B0}" type="presOf" srcId="{CC280F2A-DDDE-9C45-8911-B79CE5A53B90}" destId="{8617BC03-BA13-BF48-9EA1-9BDC5677BB4E}" srcOrd="0" destOrd="0" presId="urn:microsoft.com/office/officeart/2005/8/layout/hChevron3"/>
    <dgm:cxn modelId="{3552FA46-C036-4846-9146-0AE8A6C311CB}" srcId="{A66B7D57-9E94-0849-BF3F-552882AF6A34}" destId="{DC6FA973-4FBD-C644-8F7D-1D49172A0A88}" srcOrd="3" destOrd="0" parTransId="{ADAF13F7-BDF0-B142-8483-5747189643B3}" sibTransId="{B0C84B88-C112-EF47-9215-24C520E73CF2}"/>
    <dgm:cxn modelId="{77F09F03-2BC7-8046-AAC7-6A8BAACDE825}" type="presOf" srcId="{DC6FA973-4FBD-C644-8F7D-1D49172A0A88}" destId="{80CC9B08-61B1-174A-9BD2-8F419F6CEB3A}" srcOrd="0" destOrd="0" presId="urn:microsoft.com/office/officeart/2005/8/layout/hChevron3"/>
    <dgm:cxn modelId="{01812568-CD00-4B49-9DA3-313027584C55}" type="presParOf" srcId="{10830BCB-2CE1-4145-983C-07E9699C7222}" destId="{6291953F-84C6-6D47-A213-30BB4D6870AB}" srcOrd="0" destOrd="0" presId="urn:microsoft.com/office/officeart/2005/8/layout/hChevron3"/>
    <dgm:cxn modelId="{5C735102-AF89-FD47-AE7C-608A64E6F1EE}" type="presParOf" srcId="{10830BCB-2CE1-4145-983C-07E9699C7222}" destId="{90D1691A-13D8-E740-8BEB-EC642ABAFE32}" srcOrd="1" destOrd="0" presId="urn:microsoft.com/office/officeart/2005/8/layout/hChevron3"/>
    <dgm:cxn modelId="{F1178818-5546-F342-879B-C041BE462514}" type="presParOf" srcId="{10830BCB-2CE1-4145-983C-07E9699C7222}" destId="{BCA3D1E6-04B6-B14F-A035-31C2431F9EBE}" srcOrd="2" destOrd="0" presId="urn:microsoft.com/office/officeart/2005/8/layout/hChevron3"/>
    <dgm:cxn modelId="{6D596EE7-39D7-C74F-8C70-19BE9FDBC4D9}" type="presParOf" srcId="{10830BCB-2CE1-4145-983C-07E9699C7222}" destId="{A20C657C-7A69-9347-8BA6-BAA3765AFE75}" srcOrd="3" destOrd="0" presId="urn:microsoft.com/office/officeart/2005/8/layout/hChevron3"/>
    <dgm:cxn modelId="{EF359172-D426-0E42-9D70-D2A40F42B299}" type="presParOf" srcId="{10830BCB-2CE1-4145-983C-07E9699C7222}" destId="{8617BC03-BA13-BF48-9EA1-9BDC5677BB4E}" srcOrd="4" destOrd="0" presId="urn:microsoft.com/office/officeart/2005/8/layout/hChevron3"/>
    <dgm:cxn modelId="{9EB041A2-EA43-C746-A9F0-D932B39CBBF3}" type="presParOf" srcId="{10830BCB-2CE1-4145-983C-07E9699C7222}" destId="{2DDA4D61-2C2F-684F-8166-E9B84789B98D}" srcOrd="5" destOrd="0" presId="urn:microsoft.com/office/officeart/2005/8/layout/hChevron3"/>
    <dgm:cxn modelId="{F6315DBB-7AFD-FB44-8C66-3981082B4E8B}" type="presParOf" srcId="{10830BCB-2CE1-4145-983C-07E9699C7222}" destId="{80CC9B08-61B1-174A-9BD2-8F419F6CEB3A}" srcOrd="6" destOrd="0" presId="urn:microsoft.com/office/officeart/2005/8/layout/hChevron3"/>
    <dgm:cxn modelId="{AA75B0AD-6954-BE4F-890D-5E81C6A81E46}" type="presParOf" srcId="{10830BCB-2CE1-4145-983C-07E9699C7222}" destId="{7C068003-1D84-8E4A-8106-221935535F5C}" srcOrd="7" destOrd="0" presId="urn:microsoft.com/office/officeart/2005/8/layout/hChevron3"/>
    <dgm:cxn modelId="{06E83E66-6D0B-1346-BC0D-B79E06E49915}" type="presParOf" srcId="{10830BCB-2CE1-4145-983C-07E9699C7222}" destId="{F38E3DB5-EED7-9E43-82AF-4ECEB899D726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1953F-84C6-6D47-A213-30BB4D6870AB}">
      <dsp:nvSpPr>
        <dsp:cNvPr id="0" name=""/>
        <dsp:cNvSpPr/>
      </dsp:nvSpPr>
      <dsp:spPr>
        <a:xfrm>
          <a:off x="1116" y="2136427"/>
          <a:ext cx="2176611" cy="870644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Exploration</a:t>
          </a:r>
          <a:endParaRPr lang="en-US" sz="1800" kern="1200" dirty="0"/>
        </a:p>
      </dsp:txBody>
      <dsp:txXfrm>
        <a:off x="1116" y="2136427"/>
        <a:ext cx="1958950" cy="870644"/>
      </dsp:txXfrm>
    </dsp:sp>
    <dsp:sp modelId="{BCA3D1E6-04B6-B14F-A035-31C2431F9EBE}">
      <dsp:nvSpPr>
        <dsp:cNvPr id="0" name=""/>
        <dsp:cNvSpPr/>
      </dsp:nvSpPr>
      <dsp:spPr>
        <a:xfrm>
          <a:off x="1742405" y="2136427"/>
          <a:ext cx="2176611" cy="870644"/>
        </a:xfrm>
        <a:prstGeom prst="chevron">
          <a:avLst/>
        </a:prstGeom>
        <a:solidFill>
          <a:schemeClr val="accent4">
            <a:hueOff val="-1116193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Getting Started</a:t>
          </a:r>
          <a:endParaRPr lang="en-US" sz="1800" kern="1200" dirty="0"/>
        </a:p>
      </dsp:txBody>
      <dsp:txXfrm>
        <a:off x="2177727" y="2136427"/>
        <a:ext cx="1305967" cy="870644"/>
      </dsp:txXfrm>
    </dsp:sp>
    <dsp:sp modelId="{8617BC03-BA13-BF48-9EA1-9BDC5677BB4E}">
      <dsp:nvSpPr>
        <dsp:cNvPr id="0" name=""/>
        <dsp:cNvSpPr/>
      </dsp:nvSpPr>
      <dsp:spPr>
        <a:xfrm>
          <a:off x="3483694" y="2136427"/>
          <a:ext cx="2176611" cy="870644"/>
        </a:xfrm>
        <a:prstGeom prst="chevron">
          <a:avLst/>
        </a:prstGeom>
        <a:solidFill>
          <a:schemeClr val="accent4">
            <a:hueOff val="-2232386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OnBoarding</a:t>
          </a:r>
          <a:r>
            <a:rPr lang="en-US" sz="1800" kern="1200" dirty="0" smtClean="0"/>
            <a:t>/Problem Solving</a:t>
          </a:r>
          <a:endParaRPr lang="en-US" sz="1800" kern="1200" dirty="0"/>
        </a:p>
      </dsp:txBody>
      <dsp:txXfrm>
        <a:off x="3919016" y="2136427"/>
        <a:ext cx="1305967" cy="870644"/>
      </dsp:txXfrm>
    </dsp:sp>
    <dsp:sp modelId="{80CC9B08-61B1-174A-9BD2-8F419F6CEB3A}">
      <dsp:nvSpPr>
        <dsp:cNvPr id="0" name=""/>
        <dsp:cNvSpPr/>
      </dsp:nvSpPr>
      <dsp:spPr>
        <a:xfrm>
          <a:off x="5224983" y="2136427"/>
          <a:ext cx="2176611" cy="870644"/>
        </a:xfrm>
        <a:prstGeom prst="chevron">
          <a:avLst/>
        </a:prstGeom>
        <a:solidFill>
          <a:schemeClr val="accent4">
            <a:hueOff val="-3348579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Guidance/Discovery</a:t>
          </a:r>
          <a:endParaRPr lang="en-US" sz="1800" kern="1200" dirty="0"/>
        </a:p>
      </dsp:txBody>
      <dsp:txXfrm>
        <a:off x="5660305" y="2136427"/>
        <a:ext cx="1305967" cy="870644"/>
      </dsp:txXfrm>
    </dsp:sp>
    <dsp:sp modelId="{F38E3DB5-EED7-9E43-82AF-4ECEB899D726}">
      <dsp:nvSpPr>
        <dsp:cNvPr id="0" name=""/>
        <dsp:cNvSpPr/>
      </dsp:nvSpPr>
      <dsp:spPr>
        <a:xfrm>
          <a:off x="6966272" y="2136427"/>
          <a:ext cx="2176611" cy="870644"/>
        </a:xfrm>
        <a:prstGeom prst="chevron">
          <a:avLst/>
        </a:prstGeom>
        <a:solidFill>
          <a:schemeClr val="accent4">
            <a:hueOff val="-4464771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Reference</a:t>
          </a:r>
          <a:endParaRPr lang="en-US" sz="1800" kern="1200" dirty="0"/>
        </a:p>
      </dsp:txBody>
      <dsp:txXfrm>
        <a:off x="7401594" y="2136427"/>
        <a:ext cx="1305967" cy="8706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1953F-84C6-6D47-A213-30BB4D6870AB}">
      <dsp:nvSpPr>
        <dsp:cNvPr id="0" name=""/>
        <dsp:cNvSpPr/>
      </dsp:nvSpPr>
      <dsp:spPr>
        <a:xfrm>
          <a:off x="1113" y="689362"/>
          <a:ext cx="2172165" cy="868866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Exploration</a:t>
          </a:r>
          <a:endParaRPr lang="en-US" sz="1800" kern="1200" dirty="0"/>
        </a:p>
      </dsp:txBody>
      <dsp:txXfrm>
        <a:off x="1113" y="689362"/>
        <a:ext cx="1954949" cy="868866"/>
      </dsp:txXfrm>
    </dsp:sp>
    <dsp:sp modelId="{BCA3D1E6-04B6-B14F-A035-31C2431F9EBE}">
      <dsp:nvSpPr>
        <dsp:cNvPr id="0" name=""/>
        <dsp:cNvSpPr/>
      </dsp:nvSpPr>
      <dsp:spPr>
        <a:xfrm>
          <a:off x="1738846" y="689362"/>
          <a:ext cx="2172165" cy="868866"/>
        </a:xfrm>
        <a:prstGeom prst="chevron">
          <a:avLst/>
        </a:prstGeom>
        <a:solidFill>
          <a:schemeClr val="accent4">
            <a:hueOff val="-1116193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Getting Started</a:t>
          </a:r>
          <a:endParaRPr lang="en-US" sz="1800" kern="1200" dirty="0"/>
        </a:p>
      </dsp:txBody>
      <dsp:txXfrm>
        <a:off x="2173279" y="689362"/>
        <a:ext cx="1303299" cy="868866"/>
      </dsp:txXfrm>
    </dsp:sp>
    <dsp:sp modelId="{8617BC03-BA13-BF48-9EA1-9BDC5677BB4E}">
      <dsp:nvSpPr>
        <dsp:cNvPr id="0" name=""/>
        <dsp:cNvSpPr/>
      </dsp:nvSpPr>
      <dsp:spPr>
        <a:xfrm>
          <a:off x="3476579" y="689362"/>
          <a:ext cx="2172165" cy="868866"/>
        </a:xfrm>
        <a:prstGeom prst="chevron">
          <a:avLst/>
        </a:prstGeom>
        <a:solidFill>
          <a:schemeClr val="accent4">
            <a:hueOff val="-2232386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OnBoarding</a:t>
          </a:r>
          <a:r>
            <a:rPr lang="en-US" sz="1800" kern="1200" dirty="0" smtClean="0"/>
            <a:t>/Problem Solving</a:t>
          </a:r>
          <a:endParaRPr lang="en-US" sz="1800" kern="1200" dirty="0"/>
        </a:p>
      </dsp:txBody>
      <dsp:txXfrm>
        <a:off x="3911012" y="689362"/>
        <a:ext cx="1303299" cy="868866"/>
      </dsp:txXfrm>
    </dsp:sp>
    <dsp:sp modelId="{80CC9B08-61B1-174A-9BD2-8F419F6CEB3A}">
      <dsp:nvSpPr>
        <dsp:cNvPr id="0" name=""/>
        <dsp:cNvSpPr/>
      </dsp:nvSpPr>
      <dsp:spPr>
        <a:xfrm>
          <a:off x="5214311" y="689362"/>
          <a:ext cx="2172165" cy="868866"/>
        </a:xfrm>
        <a:prstGeom prst="chevron">
          <a:avLst/>
        </a:prstGeom>
        <a:solidFill>
          <a:schemeClr val="accent4">
            <a:hueOff val="-3348579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Guidance/Discovery</a:t>
          </a:r>
          <a:endParaRPr lang="en-US" sz="1800" kern="1200" dirty="0"/>
        </a:p>
      </dsp:txBody>
      <dsp:txXfrm>
        <a:off x="5648744" y="689362"/>
        <a:ext cx="1303299" cy="868866"/>
      </dsp:txXfrm>
    </dsp:sp>
    <dsp:sp modelId="{F38E3DB5-EED7-9E43-82AF-4ECEB899D726}">
      <dsp:nvSpPr>
        <dsp:cNvPr id="0" name=""/>
        <dsp:cNvSpPr/>
      </dsp:nvSpPr>
      <dsp:spPr>
        <a:xfrm>
          <a:off x="6952044" y="689362"/>
          <a:ext cx="2172165" cy="868866"/>
        </a:xfrm>
        <a:prstGeom prst="chevron">
          <a:avLst/>
        </a:prstGeom>
        <a:solidFill>
          <a:schemeClr val="accent4">
            <a:hueOff val="-4464771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Reference</a:t>
          </a:r>
          <a:endParaRPr lang="en-US" sz="1800" kern="1200" dirty="0"/>
        </a:p>
      </dsp:txBody>
      <dsp:txXfrm>
        <a:off x="7386477" y="689362"/>
        <a:ext cx="1303299" cy="8688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1953F-84C6-6D47-A213-30BB4D6870AB}">
      <dsp:nvSpPr>
        <dsp:cNvPr id="0" name=""/>
        <dsp:cNvSpPr/>
      </dsp:nvSpPr>
      <dsp:spPr>
        <a:xfrm>
          <a:off x="1113" y="689362"/>
          <a:ext cx="2172165" cy="868866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Exploration</a:t>
          </a:r>
          <a:endParaRPr lang="en-US" sz="1800" kern="1200" dirty="0"/>
        </a:p>
      </dsp:txBody>
      <dsp:txXfrm>
        <a:off x="1113" y="689362"/>
        <a:ext cx="1954949" cy="868866"/>
      </dsp:txXfrm>
    </dsp:sp>
    <dsp:sp modelId="{BCA3D1E6-04B6-B14F-A035-31C2431F9EBE}">
      <dsp:nvSpPr>
        <dsp:cNvPr id="0" name=""/>
        <dsp:cNvSpPr/>
      </dsp:nvSpPr>
      <dsp:spPr>
        <a:xfrm>
          <a:off x="1738846" y="689362"/>
          <a:ext cx="2172165" cy="868866"/>
        </a:xfrm>
        <a:prstGeom prst="chevron">
          <a:avLst/>
        </a:prstGeom>
        <a:solidFill>
          <a:schemeClr val="accent4">
            <a:hueOff val="-1116193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Getting Started</a:t>
          </a:r>
          <a:endParaRPr lang="en-US" sz="1800" kern="1200" dirty="0"/>
        </a:p>
      </dsp:txBody>
      <dsp:txXfrm>
        <a:off x="2173279" y="689362"/>
        <a:ext cx="1303299" cy="868866"/>
      </dsp:txXfrm>
    </dsp:sp>
    <dsp:sp modelId="{8617BC03-BA13-BF48-9EA1-9BDC5677BB4E}">
      <dsp:nvSpPr>
        <dsp:cNvPr id="0" name=""/>
        <dsp:cNvSpPr/>
      </dsp:nvSpPr>
      <dsp:spPr>
        <a:xfrm>
          <a:off x="3476579" y="689362"/>
          <a:ext cx="2172165" cy="868866"/>
        </a:xfrm>
        <a:prstGeom prst="chevron">
          <a:avLst/>
        </a:prstGeom>
        <a:solidFill>
          <a:schemeClr val="accent4">
            <a:hueOff val="-2232386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OnBoarding</a:t>
          </a:r>
          <a:r>
            <a:rPr lang="en-US" sz="1800" kern="1200" dirty="0" smtClean="0"/>
            <a:t>/Problem Solving</a:t>
          </a:r>
          <a:endParaRPr lang="en-US" sz="1800" kern="1200" dirty="0"/>
        </a:p>
      </dsp:txBody>
      <dsp:txXfrm>
        <a:off x="3911012" y="689362"/>
        <a:ext cx="1303299" cy="868866"/>
      </dsp:txXfrm>
    </dsp:sp>
    <dsp:sp modelId="{80CC9B08-61B1-174A-9BD2-8F419F6CEB3A}">
      <dsp:nvSpPr>
        <dsp:cNvPr id="0" name=""/>
        <dsp:cNvSpPr/>
      </dsp:nvSpPr>
      <dsp:spPr>
        <a:xfrm>
          <a:off x="5214311" y="689362"/>
          <a:ext cx="2172165" cy="868866"/>
        </a:xfrm>
        <a:prstGeom prst="chevron">
          <a:avLst/>
        </a:prstGeom>
        <a:solidFill>
          <a:schemeClr val="accent4">
            <a:hueOff val="-3348579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Guidance/Discovery</a:t>
          </a:r>
          <a:endParaRPr lang="en-US" sz="1800" kern="1200" dirty="0"/>
        </a:p>
      </dsp:txBody>
      <dsp:txXfrm>
        <a:off x="5648744" y="689362"/>
        <a:ext cx="1303299" cy="868866"/>
      </dsp:txXfrm>
    </dsp:sp>
    <dsp:sp modelId="{F38E3DB5-EED7-9E43-82AF-4ECEB899D726}">
      <dsp:nvSpPr>
        <dsp:cNvPr id="0" name=""/>
        <dsp:cNvSpPr/>
      </dsp:nvSpPr>
      <dsp:spPr>
        <a:xfrm>
          <a:off x="6952044" y="689362"/>
          <a:ext cx="2172165" cy="868866"/>
        </a:xfrm>
        <a:prstGeom prst="chevron">
          <a:avLst/>
        </a:prstGeom>
        <a:solidFill>
          <a:schemeClr val="accent4">
            <a:hueOff val="-4464771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Reference</a:t>
          </a:r>
          <a:endParaRPr lang="en-US" sz="1800" kern="1200" dirty="0"/>
        </a:p>
      </dsp:txBody>
      <dsp:txXfrm>
        <a:off x="7386477" y="689362"/>
        <a:ext cx="1303299" cy="8688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1953F-84C6-6D47-A213-30BB4D6870AB}">
      <dsp:nvSpPr>
        <dsp:cNvPr id="0" name=""/>
        <dsp:cNvSpPr/>
      </dsp:nvSpPr>
      <dsp:spPr>
        <a:xfrm>
          <a:off x="1113" y="689362"/>
          <a:ext cx="2172165" cy="868866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Clear Project Definition</a:t>
          </a:r>
          <a:endParaRPr lang="en-US" sz="1800" kern="1200" dirty="0"/>
        </a:p>
      </dsp:txBody>
      <dsp:txXfrm>
        <a:off x="1113" y="689362"/>
        <a:ext cx="1954949" cy="868866"/>
      </dsp:txXfrm>
    </dsp:sp>
    <dsp:sp modelId="{BCA3D1E6-04B6-B14F-A035-31C2431F9EBE}">
      <dsp:nvSpPr>
        <dsp:cNvPr id="0" name=""/>
        <dsp:cNvSpPr/>
      </dsp:nvSpPr>
      <dsp:spPr>
        <a:xfrm>
          <a:off x="1738846" y="689362"/>
          <a:ext cx="2172165" cy="868866"/>
        </a:xfrm>
        <a:prstGeom prst="chevron">
          <a:avLst/>
        </a:prstGeom>
        <a:solidFill>
          <a:schemeClr val="accent4">
            <a:hueOff val="-1116193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Interactive Demos/Examples</a:t>
          </a:r>
          <a:endParaRPr lang="en-US" sz="1800" kern="1200" dirty="0"/>
        </a:p>
      </dsp:txBody>
      <dsp:txXfrm>
        <a:off x="2173279" y="689362"/>
        <a:ext cx="1303299" cy="868866"/>
      </dsp:txXfrm>
    </dsp:sp>
    <dsp:sp modelId="{8617BC03-BA13-BF48-9EA1-9BDC5677BB4E}">
      <dsp:nvSpPr>
        <dsp:cNvPr id="0" name=""/>
        <dsp:cNvSpPr/>
      </dsp:nvSpPr>
      <dsp:spPr>
        <a:xfrm>
          <a:off x="3476579" y="689362"/>
          <a:ext cx="2172165" cy="868866"/>
        </a:xfrm>
        <a:prstGeom prst="chevron">
          <a:avLst/>
        </a:prstGeom>
        <a:solidFill>
          <a:schemeClr val="accent4">
            <a:hueOff val="-2232386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Low barriers to get started</a:t>
          </a:r>
          <a:endParaRPr lang="en-US" sz="1800" kern="1200" dirty="0"/>
        </a:p>
      </dsp:txBody>
      <dsp:txXfrm>
        <a:off x="3911012" y="689362"/>
        <a:ext cx="1303299" cy="868866"/>
      </dsp:txXfrm>
    </dsp:sp>
    <dsp:sp modelId="{80CC9B08-61B1-174A-9BD2-8F419F6CEB3A}">
      <dsp:nvSpPr>
        <dsp:cNvPr id="0" name=""/>
        <dsp:cNvSpPr/>
      </dsp:nvSpPr>
      <dsp:spPr>
        <a:xfrm>
          <a:off x="5214311" y="689362"/>
          <a:ext cx="2172165" cy="868866"/>
        </a:xfrm>
        <a:prstGeom prst="chevron">
          <a:avLst/>
        </a:prstGeom>
        <a:solidFill>
          <a:schemeClr val="accent4">
            <a:hueOff val="-3348579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Tutorials/Guides</a:t>
          </a:r>
          <a:endParaRPr lang="en-US" sz="1800" kern="1200" dirty="0"/>
        </a:p>
      </dsp:txBody>
      <dsp:txXfrm>
        <a:off x="5648744" y="689362"/>
        <a:ext cx="1303299" cy="868866"/>
      </dsp:txXfrm>
    </dsp:sp>
    <dsp:sp modelId="{F38E3DB5-EED7-9E43-82AF-4ECEB899D726}">
      <dsp:nvSpPr>
        <dsp:cNvPr id="0" name=""/>
        <dsp:cNvSpPr/>
      </dsp:nvSpPr>
      <dsp:spPr>
        <a:xfrm>
          <a:off x="6952044" y="689362"/>
          <a:ext cx="2172165" cy="868866"/>
        </a:xfrm>
        <a:prstGeom prst="chevron">
          <a:avLst/>
        </a:prstGeom>
        <a:solidFill>
          <a:schemeClr val="accent4">
            <a:hueOff val="-4464771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Long Form Reference</a:t>
          </a:r>
          <a:endParaRPr lang="en-US" sz="1800" kern="1200" dirty="0"/>
        </a:p>
      </dsp:txBody>
      <dsp:txXfrm>
        <a:off x="7386477" y="689362"/>
        <a:ext cx="1303299" cy="868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D6A19-6114-D84D-BBF6-B1417C5FE0EB}" type="datetimeFigureOut">
              <a:rPr lang="en-US" smtClean="0"/>
              <a:t>29/11/17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FE54E-A6BA-C64D-93B1-C7C192A08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38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Internal OSS, External OSS, Commercial</a:t>
            </a:r>
            <a:r>
              <a:rPr lang="en-US" baseline="0" dirty="0" smtClean="0"/>
              <a:t> Products</a:t>
            </a:r>
            <a:r>
              <a:rPr lang="is-IS" baseline="0" dirty="0" smtClean="0"/>
              <a:t>… all the same. It’s about adoption of ideas/concepts.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FE54E-A6BA-C64D-93B1-C7C192A081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85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Sadly most documentation is the Owl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FE54E-A6BA-C64D-93B1-C7C192A081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0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Documentation is part of the product process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FE54E-A6BA-C64D-93B1-C7C192A081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68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Blocker for people?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FE54E-A6BA-C64D-93B1-C7C192A0818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05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93CB-CE55-E745-94B8-0A1809CA0803}" type="datetimeFigureOut">
              <a:rPr lang="en-US" smtClean="0"/>
              <a:t>29/11/17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EB57-2874-F641-A7E8-FB1B5C30E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24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93CB-CE55-E745-94B8-0A1809CA0803}" type="datetimeFigureOut">
              <a:rPr lang="en-US" smtClean="0"/>
              <a:t>29/11/17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EB57-2874-F641-A7E8-FB1B5C30E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5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93CB-CE55-E745-94B8-0A1809CA0803}" type="datetimeFigureOut">
              <a:rPr lang="en-US" smtClean="0"/>
              <a:t>29/11/17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EB57-2874-F641-A7E8-FB1B5C30E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31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8280"/>
            <a:ext cx="8229600" cy="42163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28D8C-F5D5-7B4D-A71E-88E2B5F8F0BC}" type="datetimeFigureOut">
              <a:rPr lang="en-US" smtClean="0"/>
              <a:t>29/11/17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4E87-BC2F-3D41-8146-0A638B57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48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8264"/>
            <a:ext cx="8229600" cy="42163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28D8C-F5D5-7B4D-A71E-88E2B5F8F0BC}" type="datetimeFigureOut">
              <a:rPr lang="en-US" smtClean="0"/>
              <a:t>03/12/17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E4E87-BC2F-3D41-8146-0A638B57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12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93CB-CE55-E745-94B8-0A1809CA0803}" type="datetimeFigureOut">
              <a:rPr lang="en-US" smtClean="0"/>
              <a:t>29/11/17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EB57-2874-F641-A7E8-FB1B5C30E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7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93CB-CE55-E745-94B8-0A1809CA0803}" type="datetimeFigureOut">
              <a:rPr lang="en-US" smtClean="0"/>
              <a:t>29/11/17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EB57-2874-F641-A7E8-FB1B5C30E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78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93CB-CE55-E745-94B8-0A1809CA0803}" type="datetimeFigureOut">
              <a:rPr lang="en-US" smtClean="0"/>
              <a:t>29/11/17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EB57-2874-F641-A7E8-FB1B5C30E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8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93CB-CE55-E745-94B8-0A1809CA0803}" type="datetimeFigureOut">
              <a:rPr lang="en-US" smtClean="0"/>
              <a:t>29/11/17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EB57-2874-F641-A7E8-FB1B5C30E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8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93CB-CE55-E745-94B8-0A1809CA0803}" type="datetimeFigureOut">
              <a:rPr lang="en-US" smtClean="0"/>
              <a:t>29/11/17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EB57-2874-F641-A7E8-FB1B5C30E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43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93CB-CE55-E745-94B8-0A1809CA0803}" type="datetimeFigureOut">
              <a:rPr lang="en-US" smtClean="0"/>
              <a:t>29/11/17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EB57-2874-F641-A7E8-FB1B5C30E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77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4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3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93CB-CE55-E745-94B8-0A1809CA0803}" type="datetimeFigureOut">
              <a:rPr lang="en-US" smtClean="0"/>
              <a:t>29/11/17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EB57-2874-F641-A7E8-FB1B5C30E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68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93CB-CE55-E745-94B8-0A1809CA0803}" type="datetimeFigureOut">
              <a:rPr lang="en-US" smtClean="0"/>
              <a:t>29/11/17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0EB57-2874-F641-A7E8-FB1B5C30E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85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ource Sans Pro"/>
                <a:cs typeface="Source Sans Pro"/>
              </a:defRPr>
            </a:lvl1pPr>
          </a:lstStyle>
          <a:p>
            <a:fld id="{08BF93CB-CE55-E745-94B8-0A1809CA0803}" type="datetimeFigureOut">
              <a:rPr lang="en-US" smtClean="0"/>
              <a:pPr/>
              <a:t>29/11/17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ource Sans Pro"/>
                <a:cs typeface="Source Sans Pro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ource Sans Pro"/>
                <a:cs typeface="Source Sans Pro"/>
              </a:defRPr>
            </a:lvl1pPr>
          </a:lstStyle>
          <a:p>
            <a:fld id="{70E0EB57-2874-F641-A7E8-FB1B5C30EA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6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Source Sans Pro"/>
          <a:ea typeface="+mj-ea"/>
          <a:cs typeface="Source Sans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Source Sans Pro"/>
          <a:ea typeface="+mn-ea"/>
          <a:cs typeface="Source Sans Pr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Source Sans Pro"/>
          <a:ea typeface="+mn-ea"/>
          <a:cs typeface="Source Sans Pr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Source Sans Pro"/>
          <a:ea typeface="+mn-ea"/>
          <a:cs typeface="Source Sans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Source Sans Pro"/>
          <a:ea typeface="+mn-ea"/>
          <a:cs typeface="Source Sans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Source Sans Pro"/>
          <a:ea typeface="+mn-ea"/>
          <a:cs typeface="Source Sans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5.gi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41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Relationship Id="rId3" Type="http://schemas.openxmlformats.org/officeDocument/2006/relationships/image" Target="../media/image70.jp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333579" cy="5142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9617" y="616782"/>
            <a:ext cx="7636017" cy="212365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Arial"/>
                <a:cs typeface="Arial"/>
              </a:rPr>
              <a:t>The Art </a:t>
            </a:r>
            <a:r>
              <a:rPr lang="en-US" sz="4400" b="1" dirty="0" smtClean="0">
                <a:latin typeface="Arial"/>
                <a:cs typeface="Arial"/>
              </a:rPr>
              <a:t>of </a:t>
            </a:r>
            <a:r>
              <a:rPr lang="en-US" sz="4400" b="1" dirty="0" smtClean="0">
                <a:latin typeface="Arial"/>
                <a:cs typeface="Arial"/>
              </a:rPr>
              <a:t>Documentation</a:t>
            </a:r>
          </a:p>
          <a:p>
            <a:r>
              <a:rPr lang="en-US" sz="4400" b="1" dirty="0" smtClean="0">
                <a:latin typeface="Arial"/>
                <a:cs typeface="Arial"/>
              </a:rPr>
              <a:t>and </a:t>
            </a:r>
            <a:r>
              <a:rPr lang="en-US" sz="4400" b="1" dirty="0" err="1" smtClean="0">
                <a:latin typeface="Arial"/>
                <a:cs typeface="Arial"/>
              </a:rPr>
              <a:t>Readme.md</a:t>
            </a:r>
            <a:endParaRPr lang="en-US" sz="4400" b="1" dirty="0" smtClean="0">
              <a:latin typeface="Arial"/>
              <a:cs typeface="Arial"/>
            </a:endParaRPr>
          </a:p>
          <a:p>
            <a:r>
              <a:rPr lang="en-US" sz="4400" b="1" dirty="0" smtClean="0">
                <a:latin typeface="Arial"/>
                <a:cs typeface="Arial"/>
              </a:rPr>
              <a:t>for Open Source Projects</a:t>
            </a:r>
            <a:endParaRPr lang="en-US" sz="4400" b="1" dirty="0">
              <a:latin typeface="Arial"/>
              <a:cs typeface="Arial"/>
            </a:endParaRPr>
          </a:p>
        </p:txBody>
      </p:sp>
      <p:sp>
        <p:nvSpPr>
          <p:cNvPr id="4" name="Subtitle 6"/>
          <p:cNvSpPr txBox="1">
            <a:spLocks/>
          </p:cNvSpPr>
          <p:nvPr/>
        </p:nvSpPr>
        <p:spPr>
          <a:xfrm>
            <a:off x="4974854" y="3040714"/>
            <a:ext cx="3530776" cy="1524836"/>
          </a:xfrm>
          <a:prstGeom prst="rect">
            <a:avLst/>
          </a:prstGeom>
          <a:solidFill>
            <a:srgbClr val="1C4B8B"/>
          </a:solidFill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sz="2800" b="1" dirty="0" smtClean="0">
                <a:solidFill>
                  <a:schemeClr val="bg1"/>
                </a:solidFill>
                <a:latin typeface="Arial"/>
                <a:cs typeface="Arial"/>
              </a:rPr>
              <a:t>@</a:t>
            </a:r>
            <a:r>
              <a:rPr lang="en-US" sz="2800" b="1" dirty="0" err="1" smtClean="0">
                <a:solidFill>
                  <a:schemeClr val="bg1"/>
                </a:solidFill>
                <a:latin typeface="Arial"/>
                <a:cs typeface="Arial"/>
              </a:rPr>
              <a:t>Ben_Hall</a:t>
            </a:r>
            <a:r>
              <a:rPr lang="en-US" sz="2800" b="1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</a:p>
          <a:p>
            <a:pPr marL="0" indent="0" algn="r">
              <a:lnSpc>
                <a:spcPct val="110000"/>
              </a:lnSpc>
              <a:buNone/>
            </a:pPr>
            <a:r>
              <a:rPr lang="en-US" sz="2800" b="1" dirty="0" err="1" smtClean="0">
                <a:solidFill>
                  <a:schemeClr val="bg1"/>
                </a:solidFill>
                <a:latin typeface="Arial"/>
                <a:cs typeface="Arial"/>
              </a:rPr>
              <a:t>Ben@BenHall.me.uk</a:t>
            </a:r>
            <a:endParaRPr lang="en-US" sz="2800" b="1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 algn="r">
              <a:lnSpc>
                <a:spcPct val="110000"/>
              </a:lnSpc>
              <a:buNone/>
            </a:pPr>
            <a:r>
              <a:rPr lang="en-US" sz="2800" b="1" dirty="0" err="1" smtClean="0">
                <a:solidFill>
                  <a:schemeClr val="bg1"/>
                </a:solidFill>
                <a:latin typeface="Arial"/>
                <a:cs typeface="Arial"/>
              </a:rPr>
              <a:t>Katacoda.com</a:t>
            </a:r>
            <a:endParaRPr lang="en-US" sz="28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79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11-29 17.21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93" y="214799"/>
            <a:ext cx="6450644" cy="37543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820334"/>
            <a:ext cx="82265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twitter.com</a:t>
            </a:r>
            <a:r>
              <a:rPr lang="en-US" sz="1200" dirty="0"/>
              <a:t>/</a:t>
            </a:r>
            <a:r>
              <a:rPr lang="en-US" sz="1200" dirty="0" err="1"/>
              <a:t>samnewman</a:t>
            </a:r>
            <a:r>
              <a:rPr lang="en-US" sz="1200" dirty="0"/>
              <a:t>/status/934185375291060224</a:t>
            </a:r>
          </a:p>
        </p:txBody>
      </p:sp>
    </p:spTree>
    <p:extLst>
      <p:ext uri="{BB962C8B-B14F-4D97-AF65-F5344CB8AC3E}">
        <p14:creationId xmlns:p14="http://schemas.microsoft.com/office/powerpoint/2010/main" val="339990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ster-builde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91" y="0"/>
            <a:ext cx="7720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89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ezgif-266480717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8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12-03 17.21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932" y="2303410"/>
            <a:ext cx="4129624" cy="3045549"/>
          </a:xfrm>
          <a:prstGeom prst="rect">
            <a:avLst/>
          </a:prstGeom>
        </p:spPr>
      </p:pic>
      <p:pic>
        <p:nvPicPr>
          <p:cNvPr id="4" name="Picture 3" descr="Screenshot 2017-12-03 17.19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932" y="0"/>
            <a:ext cx="4363068" cy="2442832"/>
          </a:xfrm>
          <a:prstGeom prst="rect">
            <a:avLst/>
          </a:prstGeom>
        </p:spPr>
      </p:pic>
      <p:pic>
        <p:nvPicPr>
          <p:cNvPr id="6" name="Picture 5" descr="Screenshot 2017-05-08 11.25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26" y="2442832"/>
            <a:ext cx="4321067" cy="2700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116" y="38100"/>
            <a:ext cx="2416816" cy="24047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100"/>
            <a:ext cx="2394638" cy="220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64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1121476" y="2699332"/>
            <a:ext cx="6902791" cy="20287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2800" dirty="0" smtClean="0">
                <a:latin typeface="Source Code Pro"/>
                <a:cs typeface="Source Code Pro"/>
              </a:rPr>
              <a:t>@</a:t>
            </a:r>
            <a:r>
              <a:rPr lang="en-US" sz="2800" dirty="0" err="1" smtClean="0">
                <a:latin typeface="Source Code Pro"/>
                <a:cs typeface="Source Code Pro"/>
              </a:rPr>
              <a:t>Ben_Hall</a:t>
            </a:r>
            <a:endParaRPr lang="en-US" sz="2800" dirty="0" smtClean="0">
              <a:latin typeface="Source Code Pro"/>
              <a:cs typeface="Source Code Pro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800" dirty="0" err="1" smtClean="0">
                <a:latin typeface="Source Code Pro"/>
                <a:cs typeface="Source Code Pro"/>
              </a:rPr>
              <a:t>Ben@BenHall.me.uk</a:t>
            </a:r>
            <a:endParaRPr lang="en-US" sz="2800" dirty="0" smtClean="0">
              <a:latin typeface="Source Code Pro"/>
              <a:cs typeface="Source Code Pro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800" dirty="0" err="1" smtClean="0">
                <a:latin typeface="Source Code Pro"/>
                <a:cs typeface="Source Code Pro"/>
              </a:rPr>
              <a:t>Blog.BenHall.me.uk</a:t>
            </a:r>
            <a:endParaRPr lang="en-US" sz="2800" dirty="0" smtClean="0">
              <a:latin typeface="Source Code Pro"/>
              <a:cs typeface="Source Code Pro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n-US" sz="2800" dirty="0" err="1" smtClean="0">
                <a:latin typeface="Source Code Pro"/>
                <a:cs typeface="Source Code Pro"/>
              </a:rPr>
              <a:t>www.Katacoda.com</a:t>
            </a:r>
            <a:endParaRPr lang="en-US" sz="2800" dirty="0">
              <a:latin typeface="Source Code Pro"/>
              <a:cs typeface="Source Code Pro"/>
            </a:endParaRPr>
          </a:p>
        </p:txBody>
      </p:sp>
      <p:pic>
        <p:nvPicPr>
          <p:cNvPr id="6" name="Picture 5" descr="logo 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3" t="18434" r="21142" b="12444"/>
          <a:stretch/>
        </p:blipFill>
        <p:spPr>
          <a:xfrm rot="21109849">
            <a:off x="548286" y="139860"/>
            <a:ext cx="2351536" cy="24749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647417">
            <a:off x="4910565" y="453754"/>
            <a:ext cx="40540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 smtClean="0">
                <a:solidFill>
                  <a:schemeClr val="tx2"/>
                </a:solidFill>
                <a:latin typeface="Hand Of Sean"/>
                <a:cs typeface="Hand Of Sean"/>
              </a:rPr>
              <a:t>Thank you</a:t>
            </a:r>
            <a:endParaRPr lang="en-US" sz="6000" dirty="0">
              <a:solidFill>
                <a:schemeClr val="tx2"/>
              </a:solidFill>
              <a:latin typeface="Hand Of Sean"/>
              <a:cs typeface="Hand Of Sean"/>
            </a:endParaRPr>
          </a:p>
        </p:txBody>
      </p:sp>
    </p:spTree>
    <p:extLst>
      <p:ext uri="{BB962C8B-B14F-4D97-AF65-F5344CB8AC3E}">
        <p14:creationId xmlns:p14="http://schemas.microsoft.com/office/powerpoint/2010/main" val="248089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11-29 17.27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54" y="84051"/>
            <a:ext cx="6215599" cy="39597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289" y="479815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twitter.com</a:t>
            </a:r>
            <a:r>
              <a:rPr lang="en-US" sz="1100" dirty="0"/>
              <a:t>/</a:t>
            </a:r>
            <a:r>
              <a:rPr lang="en-US" sz="1100" dirty="0" err="1"/>
              <a:t>joeerl</a:t>
            </a:r>
            <a:r>
              <a:rPr lang="en-US" sz="1100" dirty="0"/>
              <a:t>/status/934473378601291776?s=09</a:t>
            </a:r>
          </a:p>
        </p:txBody>
      </p:sp>
    </p:spTree>
    <p:extLst>
      <p:ext uri="{BB962C8B-B14F-4D97-AF65-F5344CB8AC3E}">
        <p14:creationId xmlns:p14="http://schemas.microsoft.com/office/powerpoint/2010/main" val="238580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124" y="102278"/>
            <a:ext cx="4699002" cy="431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0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38100"/>
            <a:ext cx="50800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0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journey begins long before </a:t>
            </a:r>
            <a:r>
              <a:rPr lang="en-US" dirty="0" err="1" smtClean="0"/>
              <a:t>myproduct.com</a:t>
            </a:r>
            <a:r>
              <a:rPr lang="en-US" dirty="0" smtClean="0"/>
              <a:t>/docs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816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70850579"/>
              </p:ext>
            </p:extLst>
          </p:nvPr>
        </p:nvGraphicFramePr>
        <p:xfrm>
          <a:off x="0" y="17886"/>
          <a:ext cx="9144000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1525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Product Adoption Journey</a:t>
            </a:r>
            <a:br>
              <a:rPr lang="en-US" dirty="0" smtClean="0"/>
            </a:br>
            <a:r>
              <a:rPr lang="en-US" sz="2700" dirty="0" smtClean="0"/>
              <a:t>Applies to both Website and </a:t>
            </a:r>
            <a:r>
              <a:rPr lang="en-US" sz="2700" dirty="0" err="1" smtClean="0"/>
              <a:t>Readme.md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88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rtner-Hype-Cycle-v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0"/>
          <a:stretch/>
        </p:blipFill>
        <p:spPr>
          <a:xfrm>
            <a:off x="1325961" y="-52757"/>
            <a:ext cx="6589373" cy="501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97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rtner-Hype-Cycle-v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0"/>
          <a:stretch/>
        </p:blipFill>
        <p:spPr>
          <a:xfrm>
            <a:off x="420199" y="961926"/>
            <a:ext cx="8282592" cy="4226847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020756081"/>
              </p:ext>
            </p:extLst>
          </p:nvPr>
        </p:nvGraphicFramePr>
        <p:xfrm>
          <a:off x="18676" y="-401580"/>
          <a:ext cx="9125324" cy="2247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1092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Stage 1: Exploration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939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“Why should I care?”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76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ost-38447-everything-is-awesome-gif-lego-GdJw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95" y="691869"/>
            <a:ext cx="6815079" cy="377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79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st-36012-I-dont-know-gif-little-girl-Im-TbA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62" y="440818"/>
            <a:ext cx="7940355" cy="362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5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11-30 13.38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18" y="0"/>
            <a:ext cx="87659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79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12-05 09.17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449"/>
            <a:ext cx="9144000" cy="420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98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7-11-30 13.3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1" y="0"/>
            <a:ext cx="88121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5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05-08 11.10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61" y="0"/>
            <a:ext cx="8572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2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11-30 13.54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1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72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7-11-30 13.57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72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3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11-30 14.02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425" y="-71686"/>
            <a:ext cx="11886084" cy="665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0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Stage 2: Getting Started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2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“Do </a:t>
            </a:r>
            <a:r>
              <a:rPr lang="en-US" dirty="0" smtClean="0"/>
              <a:t>you </a:t>
            </a:r>
            <a:r>
              <a:rPr lang="en-US" sz="7300" b="1" i="1" dirty="0" smtClean="0"/>
              <a:t>really</a:t>
            </a:r>
            <a:r>
              <a:rPr lang="en-US" dirty="0" smtClean="0"/>
              <a:t> solve </a:t>
            </a:r>
            <a:r>
              <a:rPr lang="en-US" dirty="0" smtClean="0"/>
              <a:t>my problem?”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48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zgif.com-10e3f1bad5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74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“Download 10GB VM”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29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“Deploy using </a:t>
            </a:r>
            <a:r>
              <a:rPr lang="en-US" dirty="0" err="1" smtClean="0"/>
              <a:t>CloudFormation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64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Asking for a large commitment before demonstrating you’re the right 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71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11-30 14.18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2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11-30 14.2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87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05-06 16.53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4565" y="-581313"/>
            <a:ext cx="11535032" cy="720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57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05-06 16.54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305" y="-760178"/>
            <a:ext cx="10476150" cy="654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26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7-05-06 16.54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61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85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05-06 16.56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06" y="371541"/>
            <a:ext cx="6359099" cy="398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9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 I have curl installed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What </a:t>
            </a:r>
            <a:r>
              <a:rPr lang="en-US" dirty="0" smtClean="0"/>
              <a:t>about mobile/</a:t>
            </a:r>
            <a:r>
              <a:rPr lang="en-US" dirty="0" err="1" smtClean="0"/>
              <a:t>iPad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643192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333579" cy="5142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9617" y="616782"/>
            <a:ext cx="7636017" cy="212365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Arial"/>
                <a:cs typeface="Arial"/>
              </a:rPr>
              <a:t>The Art </a:t>
            </a:r>
            <a:r>
              <a:rPr lang="en-US" sz="4400" b="1" dirty="0">
                <a:latin typeface="Arial"/>
                <a:cs typeface="Arial"/>
              </a:rPr>
              <a:t>o</a:t>
            </a:r>
            <a:r>
              <a:rPr lang="en-US" sz="4400" b="1" dirty="0" smtClean="0">
                <a:latin typeface="Arial"/>
                <a:cs typeface="Arial"/>
              </a:rPr>
              <a:t>f </a:t>
            </a:r>
            <a:r>
              <a:rPr lang="en-US" sz="4400" b="1" dirty="0" smtClean="0">
                <a:latin typeface="Arial"/>
                <a:cs typeface="Arial"/>
              </a:rPr>
              <a:t>Documentation</a:t>
            </a:r>
          </a:p>
          <a:p>
            <a:r>
              <a:rPr lang="en-US" sz="4400" b="1" dirty="0" smtClean="0">
                <a:latin typeface="Arial"/>
                <a:cs typeface="Arial"/>
              </a:rPr>
              <a:t>and </a:t>
            </a:r>
            <a:r>
              <a:rPr lang="en-US" sz="4400" b="1" dirty="0" err="1" smtClean="0">
                <a:latin typeface="Arial"/>
                <a:cs typeface="Arial"/>
              </a:rPr>
              <a:t>Readme.md</a:t>
            </a:r>
            <a:endParaRPr lang="en-US" sz="4400" b="1" dirty="0" smtClean="0">
              <a:latin typeface="Arial"/>
              <a:cs typeface="Arial"/>
            </a:endParaRPr>
          </a:p>
          <a:p>
            <a:r>
              <a:rPr lang="en-US" sz="4400" b="1" dirty="0" smtClean="0">
                <a:latin typeface="Arial"/>
                <a:cs typeface="Arial"/>
              </a:rPr>
              <a:t>for Open Source Projects</a:t>
            </a:r>
            <a:endParaRPr lang="en-US" sz="4400" b="1" dirty="0">
              <a:latin typeface="Arial"/>
              <a:cs typeface="Arial"/>
            </a:endParaRPr>
          </a:p>
        </p:txBody>
      </p:sp>
      <p:sp>
        <p:nvSpPr>
          <p:cNvPr id="4" name="Subtitle 6"/>
          <p:cNvSpPr txBox="1">
            <a:spLocks/>
          </p:cNvSpPr>
          <p:nvPr/>
        </p:nvSpPr>
        <p:spPr>
          <a:xfrm>
            <a:off x="4974854" y="3040714"/>
            <a:ext cx="3530776" cy="1524836"/>
          </a:xfrm>
          <a:prstGeom prst="rect">
            <a:avLst/>
          </a:prstGeom>
          <a:solidFill>
            <a:srgbClr val="1C4B8B"/>
          </a:solidFill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sz="2800" b="1" dirty="0" smtClean="0">
                <a:solidFill>
                  <a:schemeClr val="bg1"/>
                </a:solidFill>
                <a:latin typeface="Arial"/>
                <a:cs typeface="Arial"/>
              </a:rPr>
              <a:t>@</a:t>
            </a:r>
            <a:r>
              <a:rPr lang="en-US" sz="2800" b="1" dirty="0" err="1" smtClean="0">
                <a:solidFill>
                  <a:schemeClr val="bg1"/>
                </a:solidFill>
                <a:latin typeface="Arial"/>
                <a:cs typeface="Arial"/>
              </a:rPr>
              <a:t>Ben_Hall</a:t>
            </a:r>
            <a:r>
              <a:rPr lang="en-US" sz="2800" b="1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</a:p>
          <a:p>
            <a:pPr marL="0" indent="0" algn="r">
              <a:lnSpc>
                <a:spcPct val="110000"/>
              </a:lnSpc>
              <a:buNone/>
            </a:pPr>
            <a:r>
              <a:rPr lang="en-US" sz="2800" b="1" dirty="0" err="1" smtClean="0">
                <a:solidFill>
                  <a:schemeClr val="bg1"/>
                </a:solidFill>
                <a:latin typeface="Arial"/>
                <a:cs typeface="Arial"/>
              </a:rPr>
              <a:t>Ben@BenHall.me.uk</a:t>
            </a:r>
            <a:endParaRPr lang="en-US" sz="2800" b="1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 algn="r">
              <a:lnSpc>
                <a:spcPct val="110000"/>
              </a:lnSpc>
              <a:buNone/>
            </a:pPr>
            <a:r>
              <a:rPr lang="en-US" sz="2800" b="1" dirty="0" err="1" smtClean="0">
                <a:solidFill>
                  <a:schemeClr val="bg1"/>
                </a:solidFill>
                <a:latin typeface="Arial"/>
                <a:cs typeface="Arial"/>
              </a:rPr>
              <a:t>Katacoda.com</a:t>
            </a:r>
            <a:endParaRPr lang="en-US" sz="28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8297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Users understand what your product does, and experienced the dream!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07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Stage 3: Onboarding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15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“Congratulations! I want to use your product”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2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best documentation is the one we don’t have to write.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066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181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People don’t read on the internet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130300"/>
            <a:ext cx="6350000" cy="3568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794013"/>
            <a:ext cx="328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“He thinks he’s people!” (Archer)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33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12-02 12.44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69" y="455156"/>
            <a:ext cx="74676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47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12-02 12.43.4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" t="3298" r="10528"/>
          <a:stretch/>
        </p:blipFill>
        <p:spPr>
          <a:xfrm>
            <a:off x="616294" y="149425"/>
            <a:ext cx="7656962" cy="486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4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12-02 12.43.4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" t="3298" r="10528"/>
          <a:stretch/>
        </p:blipFill>
        <p:spPr>
          <a:xfrm>
            <a:off x="616294" y="149425"/>
            <a:ext cx="7656962" cy="48633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75159" y="258571"/>
            <a:ext cx="2926873" cy="47568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Show/Hide Headers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858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7-11-30 11.37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91" y="2254944"/>
            <a:ext cx="6556870" cy="5143500"/>
          </a:xfrm>
          <a:prstGeom prst="rect">
            <a:avLst/>
          </a:prstGeom>
        </p:spPr>
      </p:pic>
      <p:pic>
        <p:nvPicPr>
          <p:cNvPr id="6" name="Picture 5" descr="Screenshot 2017-12-01 23.50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91" y="0"/>
            <a:ext cx="6293649" cy="22549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895" y="4912668"/>
            <a:ext cx="589387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beta.developer.spotify.com</a:t>
            </a:r>
            <a:r>
              <a:rPr lang="en-US" sz="900" dirty="0"/>
              <a:t>/documentation/web-playback-</a:t>
            </a:r>
            <a:r>
              <a:rPr lang="en-US" sz="900" dirty="0" err="1"/>
              <a:t>sdk</a:t>
            </a:r>
            <a:r>
              <a:rPr lang="en-US" sz="900" dirty="0"/>
              <a:t>/quick-start/#initializing-the-</a:t>
            </a:r>
            <a:r>
              <a:rPr lang="en-US" sz="900" dirty="0" err="1"/>
              <a:t>sdk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82151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Hard to document === missing developer UX?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6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575316" y="-82598"/>
            <a:ext cx="8561648" cy="2724198"/>
          </a:xfrm>
          <a:prstGeom prst="rect">
            <a:avLst/>
          </a:prstGeom>
          <a:solidFill>
            <a:srgbClr val="3438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52921"/>
            <a:ext cx="78844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3200" dirty="0" smtClean="0">
              <a:latin typeface="Source Sans Pro"/>
              <a:cs typeface="Source Sans Pro"/>
            </a:endParaRPr>
          </a:p>
          <a:p>
            <a:pPr lvl="1"/>
            <a:endParaRPr lang="en-US" sz="3200" dirty="0" smtClean="0">
              <a:latin typeface="Source Sans Pro"/>
              <a:cs typeface="Source Sans Pro"/>
            </a:endParaRPr>
          </a:p>
          <a:p>
            <a:pPr lvl="1"/>
            <a:endParaRPr lang="en-US" sz="3200" dirty="0" smtClean="0">
              <a:latin typeface="Source Sans Pro"/>
              <a:cs typeface="Source Sans Pro"/>
            </a:endParaRPr>
          </a:p>
          <a:p>
            <a:pPr lvl="1"/>
            <a:endParaRPr lang="en-US" sz="3200" dirty="0">
              <a:latin typeface="Source Sans Pro"/>
              <a:cs typeface="Source Sans Pro"/>
            </a:endParaRPr>
          </a:p>
          <a:p>
            <a:pPr lvl="1"/>
            <a:endParaRPr lang="en-US" sz="3200" dirty="0">
              <a:latin typeface="Source Sans Pro"/>
              <a:cs typeface="Source Sans Pro"/>
            </a:endParaRPr>
          </a:p>
          <a:p>
            <a:pPr lvl="1"/>
            <a:endParaRPr lang="en-US" sz="3200" dirty="0" smtClean="0">
              <a:latin typeface="Source Sans Pro"/>
              <a:cs typeface="Source Sans Pro"/>
            </a:endParaRPr>
          </a:p>
          <a:p>
            <a:pPr lvl="1"/>
            <a:r>
              <a:rPr lang="en-US" sz="3200" dirty="0" smtClean="0">
                <a:latin typeface="Source Sans Pro"/>
                <a:cs typeface="Source Sans Pro"/>
              </a:rPr>
              <a:t>@</a:t>
            </a:r>
            <a:r>
              <a:rPr lang="en-US" sz="3200" dirty="0" err="1" smtClean="0">
                <a:latin typeface="Source Sans Pro"/>
                <a:cs typeface="Source Sans Pro"/>
              </a:rPr>
              <a:t>Ben_Hall</a:t>
            </a:r>
            <a:r>
              <a:rPr lang="en-US" sz="3200" dirty="0" smtClean="0">
                <a:latin typeface="Source Sans Pro"/>
                <a:cs typeface="Source Sans Pro"/>
              </a:rPr>
              <a:t>  / </a:t>
            </a:r>
            <a:r>
              <a:rPr lang="en-US" sz="3200" dirty="0" err="1" smtClean="0">
                <a:latin typeface="Source Sans Pro"/>
                <a:cs typeface="Source Sans Pro"/>
              </a:rPr>
              <a:t>Blog.BenHall.me.uk</a:t>
            </a:r>
            <a:endParaRPr lang="en-US" sz="3200" dirty="0">
              <a:latin typeface="Source Sans Pro"/>
              <a:cs typeface="Source Sans Pro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 rot="5400000">
            <a:off x="5868592" y="2035151"/>
            <a:ext cx="5226098" cy="9906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ource Sans Pro"/>
                <a:ea typeface="+mj-ea"/>
                <a:cs typeface="Source Sans Pro"/>
              </a:defRPr>
            </a:lvl1pPr>
          </a:lstStyle>
          <a:p>
            <a:r>
              <a:rPr lang="en-GB" sz="5400" b="1" dirty="0" smtClean="0"/>
              <a:t>WHO AM I?</a:t>
            </a:r>
            <a:endParaRPr lang="en-GB" sz="5400" b="1" dirty="0"/>
          </a:p>
        </p:txBody>
      </p:sp>
      <p:pic>
        <p:nvPicPr>
          <p:cNvPr id="6" name="Picture 5" descr="pose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6" y="3592352"/>
            <a:ext cx="1469181" cy="1469181"/>
          </a:xfrm>
          <a:prstGeom prst="rect">
            <a:avLst/>
          </a:prstGeom>
        </p:spPr>
      </p:pic>
      <p:pic>
        <p:nvPicPr>
          <p:cNvPr id="7" name="Picture 6" descr="logo-text-orange-gree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0" r="13775"/>
          <a:stretch/>
        </p:blipFill>
        <p:spPr>
          <a:xfrm>
            <a:off x="1767302" y="3727954"/>
            <a:ext cx="2437169" cy="1122180"/>
          </a:xfrm>
          <a:prstGeom prst="rect">
            <a:avLst/>
          </a:prstGeom>
        </p:spPr>
      </p:pic>
      <p:pic>
        <p:nvPicPr>
          <p:cNvPr id="2" name="Picture 1" descr="hello-dph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69" y="0"/>
            <a:ext cx="60960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 tooling to help? </a:t>
            </a:r>
            <a:r>
              <a:rPr lang="en-US" dirty="0" err="1" smtClean="0"/>
              <a:t>Kubeadm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Why write documentation when you can automate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69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12-02 12.47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607"/>
            <a:ext cx="9144000" cy="41154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864367"/>
            <a:ext cx="58285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www.katacoda.com</a:t>
            </a:r>
            <a:r>
              <a:rPr lang="en-US" sz="1200" dirty="0"/>
              <a:t>/courses/</a:t>
            </a:r>
            <a:r>
              <a:rPr lang="en-US" sz="1200" dirty="0" err="1"/>
              <a:t>kubernetes</a:t>
            </a:r>
            <a:r>
              <a:rPr lang="en-US" sz="1200" dirty="0"/>
              <a:t>/getting-started-with-</a:t>
            </a:r>
            <a:r>
              <a:rPr lang="en-US" sz="1200" dirty="0" err="1"/>
              <a:t>kubeadm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50213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12-02 12.40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31" y="0"/>
            <a:ext cx="87860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55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12-02 12.40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31" y="0"/>
            <a:ext cx="8786004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353115" y="1989225"/>
            <a:ext cx="5117092" cy="270833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60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Stage 4: Guidance and Discovery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06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“Your product is solving my problem. What other problems can you solve?”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53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05-07 18.32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15" y="-1"/>
            <a:ext cx="8215406" cy="680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3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05-07 18.33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26" y="0"/>
            <a:ext cx="82347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99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12-03 18.17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59" y="0"/>
            <a:ext cx="57521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7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12-01 14.42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33" y="0"/>
            <a:ext cx="64967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hot 2016-05-04 09.11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76" y="176933"/>
            <a:ext cx="6884108" cy="2745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169499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Learn via Interactive Browser-Based Labs</a:t>
            </a:r>
          </a:p>
          <a:p>
            <a:pPr algn="ctr"/>
            <a:r>
              <a:rPr lang="en-US" sz="2800" dirty="0" err="1" smtClean="0"/>
              <a:t>Katacoda.com</a:t>
            </a:r>
            <a:endParaRPr lang="en-US" sz="2800" dirty="0"/>
          </a:p>
        </p:txBody>
      </p:sp>
      <p:pic>
        <p:nvPicPr>
          <p:cNvPr id="11" name="Picture 10" descr="katacoda-docker-dem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76" y="537209"/>
            <a:ext cx="6884108" cy="365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12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05-08 11.25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1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3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05-06 17.04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037" y="-482936"/>
            <a:ext cx="13295070" cy="83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0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05-06 17.04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9819" y="-1323604"/>
            <a:ext cx="12994576" cy="81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85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05-06 17.04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5702" y="-1547186"/>
            <a:ext cx="14668756" cy="916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98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05-06 17.04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1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12-01 22.42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05" y="0"/>
            <a:ext cx="70131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60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12-01 22.42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2" y="0"/>
            <a:ext cx="70216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02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Stage 5: Reference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51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Becoming an expert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56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12-01 22.46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07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78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7-11-29 17.17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33" y="0"/>
            <a:ext cx="8763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8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12-01 22.31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25" y="0"/>
            <a:ext cx="82335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55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12-01 22.32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38" y="0"/>
            <a:ext cx="83956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5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487982896"/>
              </p:ext>
            </p:extLst>
          </p:nvPr>
        </p:nvGraphicFramePr>
        <p:xfrm>
          <a:off x="0" y="719110"/>
          <a:ext cx="9125324" cy="2247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07350522"/>
              </p:ext>
            </p:extLst>
          </p:nvPr>
        </p:nvGraphicFramePr>
        <p:xfrm>
          <a:off x="0" y="1998412"/>
          <a:ext cx="9125324" cy="2247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88467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But what about </a:t>
            </a:r>
            <a:r>
              <a:rPr lang="en-US" dirty="0" err="1" smtClean="0"/>
              <a:t>Readme.md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23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0"/>
            <a:ext cx="662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03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Sets the tone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50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05-06 19.00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2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21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12-01 19.13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41" y="0"/>
            <a:ext cx="77068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1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7-12-01 21.53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72" y="0"/>
            <a:ext cx="64887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68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05-06 19.05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32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39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94901" y="1597825"/>
            <a:ext cx="8245241" cy="11025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documentation </a:t>
            </a:r>
            <a:r>
              <a:rPr lang="en-US" dirty="0" smtClean="0"/>
              <a:t>can transfor</a:t>
            </a:r>
            <a:r>
              <a:rPr lang="en-US" dirty="0" smtClean="0"/>
              <a:t>m </a:t>
            </a:r>
            <a:r>
              <a:rPr lang="en-US" dirty="0" smtClean="0"/>
              <a:t>the </a:t>
            </a:r>
            <a:r>
              <a:rPr lang="en-US" dirty="0" smtClean="0"/>
              <a:t>adoption of your product/project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Different to code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618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05-06 19.05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03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0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05-06 19.05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45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1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12-01 21.33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15" y="0"/>
            <a:ext cx="71385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49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7-12-01 21.33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66"/>
            <a:ext cx="9144000" cy="431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65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05-06 19.09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84" y="0"/>
            <a:ext cx="8229600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6084" y="2004179"/>
            <a:ext cx="8588825" cy="31393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Source Code Pro"/>
                <a:cs typeface="Source Code Pro"/>
              </a:rPr>
              <a:t>&lt;details&gt;</a:t>
            </a:r>
          </a:p>
          <a:p>
            <a:r>
              <a:rPr lang="en-US" dirty="0">
                <a:latin typeface="Source Code Pro"/>
                <a:cs typeface="Source Code Pro"/>
              </a:rPr>
              <a:t>  &lt;summary&gt;&lt;b&gt;Examples&lt;/b&gt;&lt;/summary&gt;</a:t>
            </a:r>
          </a:p>
          <a:p>
            <a:r>
              <a:rPr lang="en-US" dirty="0">
                <a:latin typeface="Source Code Pro"/>
                <a:cs typeface="Source Code Pro"/>
              </a:rPr>
              <a:t>  &lt;</a:t>
            </a:r>
            <a:r>
              <a:rPr lang="en-US" dirty="0" err="1">
                <a:latin typeface="Source Code Pro"/>
                <a:cs typeface="Source Code Pro"/>
              </a:rPr>
              <a:t>ul</a:t>
            </a:r>
            <a:r>
              <a:rPr lang="en-US" dirty="0">
                <a:latin typeface="Source Code Pro"/>
                <a:cs typeface="Source Code Pro"/>
              </a:rPr>
              <a:t>&gt;</a:t>
            </a:r>
          </a:p>
          <a:p>
            <a:r>
              <a:rPr lang="en-US" dirty="0">
                <a:latin typeface="Source Code Pro"/>
                <a:cs typeface="Source Code Pro"/>
              </a:rPr>
              <a:t>    &lt;li</a:t>
            </a:r>
            <a:r>
              <a:rPr lang="en-US" dirty="0" smtClean="0">
                <a:latin typeface="Source Code Pro"/>
                <a:cs typeface="Source Code Pro"/>
              </a:rPr>
              <a:t>&gt;</a:t>
            </a:r>
          </a:p>
          <a:p>
            <a:r>
              <a:rPr lang="en-US" dirty="0">
                <a:latin typeface="Source Code Pro"/>
                <a:cs typeface="Source Code Pro"/>
              </a:rPr>
              <a:t>	</a:t>
            </a:r>
            <a:r>
              <a:rPr lang="en-US" dirty="0" smtClean="0">
                <a:latin typeface="Source Code Pro"/>
                <a:cs typeface="Source Code Pro"/>
              </a:rPr>
              <a:t>	&lt;</a:t>
            </a:r>
            <a:r>
              <a:rPr lang="en-US" dirty="0">
                <a:latin typeface="Source Code Pro"/>
                <a:cs typeface="Source Code Pro"/>
              </a:rPr>
              <a:t>a </a:t>
            </a:r>
            <a:r>
              <a:rPr lang="en-US" dirty="0" err="1">
                <a:latin typeface="Source Code Pro"/>
                <a:cs typeface="Source Code Pro"/>
              </a:rPr>
              <a:t>href</a:t>
            </a:r>
            <a:r>
              <a:rPr lang="en-US" dirty="0">
                <a:latin typeface="Source Code Pro"/>
                <a:cs typeface="Source Code Pro"/>
              </a:rPr>
              <a:t>="./examples/</a:t>
            </a:r>
            <a:r>
              <a:rPr lang="en-US" dirty="0" err="1">
                <a:latin typeface="Source Code Pro"/>
                <a:cs typeface="Source Code Pro"/>
              </a:rPr>
              <a:t>json</a:t>
            </a:r>
            <a:r>
              <a:rPr lang="en-US" dirty="0">
                <a:latin typeface="Source Code Pro"/>
                <a:cs typeface="Source Code Pro"/>
              </a:rPr>
              <a:t>-body-parsing"&gt;Parse JSON&lt;/a&gt;&lt;/li&gt;</a:t>
            </a:r>
          </a:p>
          <a:p>
            <a:r>
              <a:rPr lang="en-US" dirty="0">
                <a:latin typeface="Source Code Pro"/>
                <a:cs typeface="Source Code Pro"/>
              </a:rPr>
              <a:t>    &lt;li</a:t>
            </a:r>
            <a:r>
              <a:rPr lang="en-US" dirty="0" smtClean="0">
                <a:latin typeface="Source Code Pro"/>
                <a:cs typeface="Source Code Pro"/>
              </a:rPr>
              <a:t>&gt;</a:t>
            </a:r>
          </a:p>
          <a:p>
            <a:r>
              <a:rPr lang="en-US" dirty="0">
                <a:latin typeface="Source Code Pro"/>
                <a:cs typeface="Source Code Pro"/>
              </a:rPr>
              <a:t>	</a:t>
            </a:r>
            <a:r>
              <a:rPr lang="en-US" dirty="0" smtClean="0">
                <a:latin typeface="Source Code Pro"/>
                <a:cs typeface="Source Code Pro"/>
              </a:rPr>
              <a:t>	&lt;</a:t>
            </a:r>
            <a:r>
              <a:rPr lang="en-US" dirty="0">
                <a:latin typeface="Source Code Pro"/>
                <a:cs typeface="Source Code Pro"/>
              </a:rPr>
              <a:t>a </a:t>
            </a:r>
            <a:r>
              <a:rPr lang="en-US" dirty="0" err="1">
                <a:latin typeface="Source Code Pro"/>
                <a:cs typeface="Source Code Pro"/>
              </a:rPr>
              <a:t>href</a:t>
            </a:r>
            <a:r>
              <a:rPr lang="en-US" dirty="0">
                <a:latin typeface="Source Code Pro"/>
                <a:cs typeface="Source Code Pro"/>
              </a:rPr>
              <a:t>="./examples/</a:t>
            </a:r>
            <a:r>
              <a:rPr lang="en-US" dirty="0" err="1">
                <a:latin typeface="Source Code Pro"/>
                <a:cs typeface="Source Code Pro"/>
              </a:rPr>
              <a:t>urlencoded</a:t>
            </a:r>
            <a:r>
              <a:rPr lang="en-US" dirty="0">
                <a:latin typeface="Source Code Pro"/>
                <a:cs typeface="Source Code Pro"/>
              </a:rPr>
              <a:t>-body-parsing"&gt;Parse </a:t>
            </a:r>
            <a:r>
              <a:rPr lang="en-US" dirty="0" err="1">
                <a:latin typeface="Source Code Pro"/>
                <a:cs typeface="Source Code Pro"/>
              </a:rPr>
              <a:t>urlencoded</a:t>
            </a:r>
            <a:r>
              <a:rPr lang="en-US" dirty="0">
                <a:latin typeface="Source Code Pro"/>
                <a:cs typeface="Source Code Pro"/>
              </a:rPr>
              <a:t> form (html `form` tag)&lt;/a&gt;&lt;/li&gt;</a:t>
            </a:r>
          </a:p>
          <a:p>
            <a:r>
              <a:rPr lang="en-US" dirty="0">
                <a:latin typeface="Source Code Pro"/>
                <a:cs typeface="Source Code Pro"/>
              </a:rPr>
              <a:t>  &lt;/</a:t>
            </a:r>
            <a:r>
              <a:rPr lang="en-US" dirty="0" err="1">
                <a:latin typeface="Source Code Pro"/>
                <a:cs typeface="Source Code Pro"/>
              </a:rPr>
              <a:t>ul</a:t>
            </a:r>
            <a:r>
              <a:rPr lang="en-US" dirty="0">
                <a:latin typeface="Source Code Pro"/>
                <a:cs typeface="Source Code Pro"/>
              </a:rPr>
              <a:t>&gt;</a:t>
            </a:r>
          </a:p>
          <a:p>
            <a:r>
              <a:rPr lang="en-US" dirty="0">
                <a:latin typeface="Source Code Pro"/>
                <a:cs typeface="Source Code Pro"/>
              </a:rPr>
              <a:t>&lt;/details&gt;</a:t>
            </a:r>
          </a:p>
        </p:txBody>
      </p:sp>
    </p:spTree>
    <p:extLst>
      <p:ext uri="{BB962C8B-B14F-4D97-AF65-F5344CB8AC3E}">
        <p14:creationId xmlns:p14="http://schemas.microsoft.com/office/powerpoint/2010/main" val="108438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 it’s own community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11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7-05-08 12.44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30" y="0"/>
            <a:ext cx="67475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7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05-08 12.45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81" y="0"/>
            <a:ext cx="67142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3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05-08 12.48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90" y="0"/>
            <a:ext cx="67275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82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11-29 12.51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39"/>
            <a:ext cx="9144000" cy="509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15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1545"/>
            <a:ext cx="7772400" cy="687010"/>
          </a:xfrm>
          <a:solidFill>
            <a:srgbClr val="343434"/>
          </a:solidFill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Where to begin?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687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it easy to provide feedback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2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05-06 18.16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9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4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05-06 16.51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7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42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 creates the “best” documentation?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7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31" y="0"/>
            <a:ext cx="67924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62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05-06 22.40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33" y="0"/>
            <a:ext cx="82296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409625">
            <a:off x="6005607" y="362682"/>
            <a:ext cx="21634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@</a:t>
            </a:r>
            <a:r>
              <a:rPr lang="en-US" sz="4400" b="1" dirty="0" err="1" smtClean="0"/>
              <a:t>cbetta</a:t>
            </a:r>
            <a:endParaRPr lang="en-US" sz="4400" b="1" dirty="0" smtClean="0"/>
          </a:p>
          <a:p>
            <a:pPr algn="ctr"/>
            <a:r>
              <a:rPr lang="en-US" sz="4400" b="1" dirty="0" err="1" smtClean="0"/>
              <a:t>betta.io</a:t>
            </a:r>
            <a:endParaRPr lang="en-US" sz="4400" b="1" dirty="0"/>
          </a:p>
        </p:txBody>
      </p:sp>
      <p:sp>
        <p:nvSpPr>
          <p:cNvPr id="4" name="Rectangle 3"/>
          <p:cNvSpPr/>
          <p:nvPr/>
        </p:nvSpPr>
        <p:spPr>
          <a:xfrm>
            <a:off x="0" y="47741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betta.io</a:t>
            </a:r>
            <a:r>
              <a:rPr lang="en-US" dirty="0"/>
              <a:t>/blog/2016/12/14/what-developer-experience-could-learn-from-</a:t>
            </a:r>
            <a:r>
              <a:rPr lang="en-US" dirty="0" err="1"/>
              <a:t>lego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27590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go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94" y="0"/>
            <a:ext cx="3607656" cy="5143500"/>
          </a:xfrm>
          <a:prstGeom prst="rect">
            <a:avLst/>
          </a:prstGeom>
        </p:spPr>
      </p:pic>
      <p:pic>
        <p:nvPicPr>
          <p:cNvPr id="3" name="Picture 2" descr="lego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366" y="0"/>
            <a:ext cx="36346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3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go-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" t="2107" r="1795" b="2502"/>
          <a:stretch/>
        </p:blipFill>
        <p:spPr>
          <a:xfrm>
            <a:off x="930164" y="178865"/>
            <a:ext cx="7235599" cy="477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74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7-05-06 22.39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3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77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ster-build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09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57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12945</TotalTime>
  <Words>499</Words>
  <Application>Microsoft Macintosh PowerPoint</Application>
  <PresentationFormat>On-screen Show (16:9)</PresentationFormat>
  <Paragraphs>104</Paragraphs>
  <Slides>103</Slides>
  <Notes>4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documentation can transform the adoption of your product/project</vt:lpstr>
      <vt:lpstr>Where to begin?</vt:lpstr>
      <vt:lpstr>PowerPoint Presentation</vt:lpstr>
      <vt:lpstr>PowerPoint Presentation</vt:lpstr>
      <vt:lpstr>PowerPoint Presentation</vt:lpstr>
      <vt:lpstr>PowerPoint Presentation</vt:lpstr>
      <vt:lpstr>The journey begins long before myproduct.com/docs</vt:lpstr>
      <vt:lpstr>Product Adoption Journey Applies to both Website and Readme.md</vt:lpstr>
      <vt:lpstr>PowerPoint Presentation</vt:lpstr>
      <vt:lpstr>PowerPoint Presentation</vt:lpstr>
      <vt:lpstr>Stage 1: Exploration</vt:lpstr>
      <vt:lpstr>“Why should I care?”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Stage 2: Getting Started</vt:lpstr>
      <vt:lpstr>“Do you really solve my problem?”</vt:lpstr>
      <vt:lpstr>“Download 10GB VM”</vt:lpstr>
      <vt:lpstr>“Deploy using CloudFormation”</vt:lpstr>
      <vt:lpstr>Asking for a large commitment before demonstrating you’re the right 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I have curl installed? What about mobile/iPad? </vt:lpstr>
      <vt:lpstr>Users understand what your product does, and experienced the dream!</vt:lpstr>
      <vt:lpstr>Stage 3: Onboarding</vt:lpstr>
      <vt:lpstr>“Congratulations! I want to use your product”</vt:lpstr>
      <vt:lpstr>The best documentation is the one we don’t have to write.</vt:lpstr>
      <vt:lpstr>People don’t read on the internet</vt:lpstr>
      <vt:lpstr>PowerPoint Presentation</vt:lpstr>
      <vt:lpstr>PowerPoint Presentation</vt:lpstr>
      <vt:lpstr>PowerPoint Presentation</vt:lpstr>
      <vt:lpstr>PowerPoint Presentation</vt:lpstr>
      <vt:lpstr>Hard to document === missing developer UX?</vt:lpstr>
      <vt:lpstr>Build tooling to help? Kubeadm</vt:lpstr>
      <vt:lpstr>PowerPoint Presentation</vt:lpstr>
      <vt:lpstr>PowerPoint Presentation</vt:lpstr>
      <vt:lpstr>PowerPoint Presentation</vt:lpstr>
      <vt:lpstr>Stage 4: Guidance and Discovery</vt:lpstr>
      <vt:lpstr>“Your product is solving my problem. What other problems can you solve?”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Stage 5: Reference</vt:lpstr>
      <vt:lpstr>Becoming an expert…</vt:lpstr>
      <vt:lpstr>PowerPoint Presentation</vt:lpstr>
      <vt:lpstr>PowerPoint Presentation</vt:lpstr>
      <vt:lpstr>PowerPoint Presentation</vt:lpstr>
      <vt:lpstr>PowerPoint Presentation</vt:lpstr>
      <vt:lpstr>But what about Readme.md?</vt:lpstr>
      <vt:lpstr>PowerPoint Presentation</vt:lpstr>
      <vt:lpstr>Sets the tone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 it’s own community</vt:lpstr>
      <vt:lpstr>PowerPoint Presentation</vt:lpstr>
      <vt:lpstr>PowerPoint Presentation</vt:lpstr>
      <vt:lpstr>PowerPoint Presentation</vt:lpstr>
      <vt:lpstr>PowerPoint Presentation</vt:lpstr>
      <vt:lpstr>Make it easy to provide feedback</vt:lpstr>
      <vt:lpstr>PowerPoint Presentation</vt:lpstr>
      <vt:lpstr>PowerPoint Presentation</vt:lpstr>
      <vt:lpstr>Who creates the “best” documentation?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Meerkatalyst Limited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Hall</dc:creator>
  <cp:lastModifiedBy>Benjamin Hall</cp:lastModifiedBy>
  <cp:revision>253</cp:revision>
  <dcterms:created xsi:type="dcterms:W3CDTF">2017-05-07T17:13:17Z</dcterms:created>
  <dcterms:modified xsi:type="dcterms:W3CDTF">2017-12-06T18:22:03Z</dcterms:modified>
</cp:coreProperties>
</file>